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61" r:id="rId6"/>
    <p:sldId id="266" r:id="rId7"/>
    <p:sldId id="262" r:id="rId8"/>
    <p:sldId id="263" r:id="rId9"/>
    <p:sldId id="265" r:id="rId10"/>
    <p:sldId id="259" r:id="rId11"/>
    <p:sldId id="264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BFE214C-7B71-4E34-AF21-6A9EBBA8F454}">
          <p14:sldIdLst>
            <p14:sldId id="256"/>
            <p14:sldId id="257"/>
            <p14:sldId id="258"/>
            <p14:sldId id="260"/>
            <p14:sldId id="261"/>
            <p14:sldId id="266"/>
            <p14:sldId id="262"/>
            <p14:sldId id="263"/>
            <p14:sldId id="265"/>
            <p14:sldId id="259"/>
            <p14:sldId id="264"/>
            <p14:sldId id="26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947" autoAdjust="0"/>
    <p:restoredTop sz="94747" autoAdjust="0"/>
  </p:normalViewPr>
  <p:slideViewPr>
    <p:cSldViewPr>
      <p:cViewPr>
        <p:scale>
          <a:sx n="60" d="100"/>
          <a:sy n="60" d="100"/>
        </p:scale>
        <p:origin x="-1404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90352-EFED-4D21-BB8E-CC5C55FA0FB9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45D1F-B9F9-4219-BCCA-A65A76362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240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Бе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5D1F-B9F9-4219-BCCA-A65A7636266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668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5D1F-B9F9-4219-BCCA-A65A7636266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425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900" dirty="0" smtClean="0"/>
              <a:t>О добре и зле</a:t>
            </a:r>
            <a:endParaRPr lang="ru-RU" sz="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5D1F-B9F9-4219-BCCA-A65A7636266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328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Дети узнают больше об окружающем мире, учатся любить, дружить, помогать друг другу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5D1F-B9F9-4219-BCCA-A65A7636266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37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5D1F-B9F9-4219-BCCA-A65A7636266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644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5D1F-B9F9-4219-BCCA-A65A7636266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644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Продуктивная</a:t>
            </a:r>
            <a:r>
              <a:rPr lang="ru-RU" baseline="0" dirty="0" smtClean="0"/>
              <a:t> деятельность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5D1F-B9F9-4219-BCCA-A65A7636266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93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Использование народных игр, театрализованных игр, сюжетно-ролевых</a:t>
            </a:r>
            <a:r>
              <a:rPr lang="ru-RU" baseline="0" dirty="0" smtClean="0"/>
              <a:t> игр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5D1F-B9F9-4219-BCCA-A65A7636266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483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Методы наглядный  словесный  практический игровой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5D1F-B9F9-4219-BCCA-A65A7636266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572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5D1F-B9F9-4219-BCCA-A65A7636266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42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0BB8-CF32-478C-B49B-6133819F924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C73383B-2FBB-4BC9-973E-58F8B35A1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0BB8-CF32-478C-B49B-6133819F924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383B-2FBB-4BC9-973E-58F8B35A1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0BB8-CF32-478C-B49B-6133819F924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383B-2FBB-4BC9-973E-58F8B35A1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0BB8-CF32-478C-B49B-6133819F924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C73383B-2FBB-4BC9-973E-58F8B35A1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0BB8-CF32-478C-B49B-6133819F924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383B-2FBB-4BC9-973E-58F8B35A1C0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0BB8-CF32-478C-B49B-6133819F924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383B-2FBB-4BC9-973E-58F8B35A1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0BB8-CF32-478C-B49B-6133819F924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C73383B-2FBB-4BC9-973E-58F8B35A1C0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0BB8-CF32-478C-B49B-6133819F924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383B-2FBB-4BC9-973E-58F8B35A1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0BB8-CF32-478C-B49B-6133819F924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383B-2FBB-4BC9-973E-58F8B35A1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0BB8-CF32-478C-B49B-6133819F924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383B-2FBB-4BC9-973E-58F8B35A1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0BB8-CF32-478C-B49B-6133819F924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383B-2FBB-4BC9-973E-58F8B35A1C0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9E40BB8-CF32-478C-B49B-6133819F924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C73383B-2FBB-4BC9-973E-58F8B35A1C0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zastavki.com/pictures/originals/2015/Backgrounds_Frame_with_masonry_102705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1771069"/>
            <a:ext cx="82089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spc="3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«Использование различных </a:t>
            </a:r>
            <a:r>
              <a:rPr lang="ru-RU" sz="4000" b="1" i="1" spc="3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видов  и форм </a:t>
            </a:r>
            <a:r>
              <a:rPr lang="ru-RU" sz="4000" b="1" i="1" spc="3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работы </a:t>
            </a:r>
            <a:r>
              <a:rPr lang="ru-RU" sz="4000" b="1" i="1" spc="3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/>
            </a:r>
            <a:br>
              <a:rPr lang="ru-RU" sz="4000" b="1" i="1" spc="3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</a:br>
            <a:r>
              <a:rPr lang="ru-RU" sz="4000" b="1" i="1" spc="3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с </a:t>
            </a:r>
            <a:r>
              <a:rPr lang="ru-RU" sz="4000" b="1" i="1" spc="3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детьми для приобщения к историческим и культурным  ценностям русского народа»</a:t>
            </a:r>
          </a:p>
        </p:txBody>
      </p:sp>
    </p:spTree>
    <p:extLst>
      <p:ext uri="{BB962C8B-B14F-4D97-AF65-F5344CB8AC3E}">
        <p14:creationId xmlns:p14="http://schemas.microsoft.com/office/powerpoint/2010/main" val="23031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www.zastavki.com/pictures/originals/2015/Backgrounds_Frame_with_masonry_102705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97508" y="4653136"/>
            <a:ext cx="6930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i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наглядный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(использование экспонатов, просмотр фотографий, рисунков, иллюстраций, видео-фильмов;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97509" y="3484172"/>
            <a:ext cx="6930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i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словесный </a:t>
            </a:r>
            <a:r>
              <a:rPr lang="ru-RU" sz="2400" b="1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(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рассказ, беседа,  пословицы,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загадки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,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поговорки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, чтение художественной литературы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)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97509" y="2636912"/>
            <a:ext cx="71468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i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практический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 (упражнение в проговаривании, звукоподражание, имитация действий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)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7509" y="1556792"/>
            <a:ext cx="71468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i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игровой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(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игры–драматизации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,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игры–инсценировки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, дидактические, настольно-печатные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)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4778" y="692696"/>
            <a:ext cx="4461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Методы работы</a:t>
            </a:r>
            <a:endParaRPr lang="ru-RU" sz="4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16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www.zastavki.com/pictures/originals/2015/Backgrounds_Frame_with_masonry_102705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t="18579"/>
          <a:stretch/>
        </p:blipFill>
        <p:spPr bwMode="auto">
          <a:xfrm rot="5400000">
            <a:off x="4480552" y="1720248"/>
            <a:ext cx="3135224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5" b="13835"/>
          <a:stretch/>
        </p:blipFill>
        <p:spPr bwMode="auto">
          <a:xfrm rot="5400000">
            <a:off x="6580104" y="2517497"/>
            <a:ext cx="2975560" cy="198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r="6705"/>
          <a:stretch/>
        </p:blipFill>
        <p:spPr bwMode="auto">
          <a:xfrm rot="5400000">
            <a:off x="2144154" y="1608374"/>
            <a:ext cx="3364933" cy="2397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44208" y="5179041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 наглядный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70282" y="4377009"/>
            <a:ext cx="1728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словесный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4437112"/>
            <a:ext cx="2055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практический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/>
          <a:stretch/>
        </p:blipFill>
        <p:spPr bwMode="auto">
          <a:xfrm>
            <a:off x="131387" y="1787219"/>
            <a:ext cx="2489654" cy="3441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5117" y="5132875"/>
            <a:ext cx="1296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игровой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1261" y="574215"/>
            <a:ext cx="4461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Методы работы</a:t>
            </a:r>
            <a:endParaRPr lang="ru-RU" sz="4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34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www.zastavki.com/pictures/originals/2015/Backgrounds_Frame_with_masonry_102705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7" y="0"/>
            <a:ext cx="9144000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44208" y="5179041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 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70282" y="4377009"/>
            <a:ext cx="1728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 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5576" y="567799"/>
            <a:ext cx="8001810" cy="484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9712" y="5628302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Спасибо за внимание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2862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zastavki.com/pictures/originals/2015/Backgrounds_Frame_with_masonry_102705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t="10942" b="5940"/>
          <a:stretch/>
        </p:blipFill>
        <p:spPr bwMode="auto">
          <a:xfrm>
            <a:off x="903492" y="1988840"/>
            <a:ext cx="7337015" cy="4678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470" y="836712"/>
            <a:ext cx="7895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Подготовительная к школе  группа №1 </a:t>
            </a:r>
            <a:b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</a:b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«Подсолнушки»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48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www.zastavki.com/pictures/originals/2015/Backgrounds_Frame_with_masonry_102705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" y="5654"/>
            <a:ext cx="9144000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71258" y="1700808"/>
            <a:ext cx="1729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беседы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2132856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занятия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54225" y="2708920"/>
            <a:ext cx="3337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экскурсии</a:t>
            </a:r>
            <a:r>
              <a:rPr lang="ru-RU" dirty="0"/>
              <a:t>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65590" y="3284984"/>
            <a:ext cx="5270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продуктивная</a:t>
            </a:r>
            <a:r>
              <a:rPr lang="ru-RU" dirty="0" smtClean="0"/>
              <a:t>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деятельность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136" y="3933056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7350" lvl="3" indent="-285750">
              <a:buFont typeface="Arial" pitchFamily="34" charset="0"/>
              <a:buChar char="•"/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 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выставка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творческих работ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детей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07704" y="4564285"/>
            <a:ext cx="6840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использование народных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,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театрализованных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, </a:t>
            </a:r>
            <a:b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</a:b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сюжетно-ролевых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игр.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27993" y="908720"/>
            <a:ext cx="3235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Формы работы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97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ww.zastavki.com/pictures/originals/2015/Backgrounds_Frame_with_masonry_102705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83976" y="3011897"/>
            <a:ext cx="3073479" cy="2657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4008" y="332657"/>
            <a:ext cx="2938093" cy="2203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s://aistenok28-podolsk.edumsko.ru/uploads/33700/33688/section/673584/9_maya/9_maya_prazdnik.jpg?155763448178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3312368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1600" y="404664"/>
            <a:ext cx="19672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Беседы</a:t>
            </a:r>
            <a:endParaRPr lang="ru-RU" sz="4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5785799"/>
            <a:ext cx="307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О профессии военного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2420888"/>
            <a:ext cx="192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Candara Light" pitchFamily="34" charset="0"/>
              </a:rPr>
              <a:t>О добре и зле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Candara Ligh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4293096"/>
            <a:ext cx="4229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занятия и мероприятия,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посвящённые 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Великой Отечественной войне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34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www.zastavki.com/pictures/originals/2015/Backgrounds_Frame_with_masonry_102705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/>
          <a:stretch/>
        </p:blipFill>
        <p:spPr bwMode="auto">
          <a:xfrm rot="5400000">
            <a:off x="375006" y="1381492"/>
            <a:ext cx="2561340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5"/>
          <a:stretch/>
        </p:blipFill>
        <p:spPr bwMode="auto">
          <a:xfrm rot="5400000">
            <a:off x="5709976" y="1398624"/>
            <a:ext cx="2880652" cy="2044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83802" y="1568794"/>
            <a:ext cx="307234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37763" y="4221088"/>
            <a:ext cx="3870341" cy="2520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7530" y="3501008"/>
            <a:ext cx="2306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Дети узнают больше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20350" y="3933056"/>
            <a:ext cx="2143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о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 родной природе</a:t>
            </a:r>
            <a:endParaRPr lang="ru-RU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96136" y="3861048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учатся любить, дружить,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97115" y="5665078"/>
            <a:ext cx="2236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помогать друг другу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13862" y="404664"/>
            <a:ext cx="23583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Занятия</a:t>
            </a:r>
          </a:p>
        </p:txBody>
      </p:sp>
    </p:spTree>
    <p:extLst>
      <p:ext uri="{BB962C8B-B14F-4D97-AF65-F5344CB8AC3E}">
        <p14:creationId xmlns:p14="http://schemas.microsoft.com/office/powerpoint/2010/main" val="247446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www.zastavki.com/pictures/originals/2015/Backgrounds_Frame_with_masonry_102705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r="7687"/>
          <a:stretch/>
        </p:blipFill>
        <p:spPr bwMode="auto">
          <a:xfrm rot="5400000">
            <a:off x="6115526" y="1133880"/>
            <a:ext cx="2673588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192" y="3429000"/>
            <a:ext cx="2167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На лекарственный огород</a:t>
            </a:r>
            <a:endParaRPr lang="ru-RU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3429000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на пищеблок</a:t>
            </a:r>
            <a:endParaRPr lang="ru-RU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355303"/>
            <a:ext cx="27334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Экскурсии</a:t>
            </a:r>
            <a:endParaRPr lang="ru-RU" sz="4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122" name="Picture 2" descr="D:\Фото для сайта\НОВОСТИ\Экскурсия на пищеблок\IMG_58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6" y="954000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Фото для сайта\НОВОСТИ\Осень 2019\Экскурсия в храм 20.09.2019\IMG_20190920_1151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519647" y="3356992"/>
            <a:ext cx="3993706" cy="2611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77065" y="5877272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В Никольский храм</a:t>
            </a:r>
            <a:endParaRPr lang="ru-RU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1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www.zastavki.com/pictures/originals/2015/Backgrounds_Frame_with_masonry_102705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3093126"/>
            <a:ext cx="2565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В усадьбу к Деду Морозу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9967" y="4737918"/>
            <a:ext cx="20558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Рождественский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спектакль в ДОУ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№59 «Умка»</a:t>
            </a:r>
            <a:endParaRPr lang="ru-RU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355303"/>
            <a:ext cx="27334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Экскурсии</a:t>
            </a:r>
            <a:endParaRPr lang="ru-RU" sz="4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125" name="Picture 5" descr="D:\Фото для сайта\НОВОСТИ\Зима 2019-2020\Декабрь\Путешествие в усадьбу Деда Мороза\IMG-20191209-WA0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"/>
          <a:stretch/>
        </p:blipFill>
        <p:spPr bwMode="auto">
          <a:xfrm>
            <a:off x="566026" y="930165"/>
            <a:ext cx="3344336" cy="230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aistenok28-podolsk.edumsko.ru/uploads/33700/33688/section/673584/pohod_v_cdt_09.11.18/IMG_20190603_135503.JPG?155962650975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5" t="39061" r="2608" b="34125"/>
          <a:stretch/>
        </p:blipFill>
        <p:spPr bwMode="auto">
          <a:xfrm>
            <a:off x="5171883" y="956821"/>
            <a:ext cx="3216541" cy="230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67543" y="3142709"/>
            <a:ext cx="3292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Спектакль в</a:t>
            </a:r>
            <a:b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</a:b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Центре  детского  творчества</a:t>
            </a:r>
            <a:endParaRPr lang="ru-RU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pic>
        <p:nvPicPr>
          <p:cNvPr id="5129" name="Picture 9" descr="https://aistenok28-podolsk.edumsko.ru/uploads/33700/33688/section/673584/Zima_2019-2020/IAnvar_2020/Rozhdestvenskaia_skazka/IMG_20200115_130013.jpg?15796165367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41" r="20795" b="1186"/>
          <a:stretch/>
        </p:blipFill>
        <p:spPr bwMode="auto">
          <a:xfrm>
            <a:off x="3192534" y="3933312"/>
            <a:ext cx="4259786" cy="230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2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www.zastavki.com/pictures/originals/2015/Backgrounds_Frame_with_masonry_102705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81190" y="4832534"/>
            <a:ext cx="2044307" cy="1623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47806" y="80541"/>
            <a:ext cx="2736418" cy="2052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82540" y="2539747"/>
            <a:ext cx="2736304" cy="2052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1560" y="2919319"/>
            <a:ext cx="2080878" cy="1368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505" y="94692"/>
            <a:ext cx="3107962" cy="2038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468" y="2552946"/>
            <a:ext cx="3253338" cy="1586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65282" y="4481197"/>
            <a:ext cx="3960440" cy="2227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5125" y="4775685"/>
            <a:ext cx="2527596" cy="1553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90582" y="4702997"/>
            <a:ext cx="2527600" cy="1699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84969" y="44624"/>
            <a:ext cx="3059030" cy="2052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1916832"/>
            <a:ext cx="6966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Продуктивная деятельность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7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ww.zastavki.com/pictures/originals/2015/Backgrounds_Frame_with_masonry_102705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3" r="13339"/>
          <a:stretch/>
        </p:blipFill>
        <p:spPr bwMode="auto">
          <a:xfrm rot="5400000">
            <a:off x="40409" y="430762"/>
            <a:ext cx="3137341" cy="3003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8536" y="288482"/>
            <a:ext cx="3528307" cy="3101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99793" y="3751888"/>
            <a:ext cx="3889961" cy="2917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3597" y="3603166"/>
            <a:ext cx="2064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народных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игр 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3327375"/>
            <a:ext cx="3438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театрализованных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игр 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44208" y="3501008"/>
            <a:ext cx="23127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itchFamily="34" charset="0"/>
              </a:rPr>
              <a:t>сюжетно-ролевых игр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6516" y="1052736"/>
            <a:ext cx="3281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Использование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0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4612</TotalTime>
  <Words>189</Words>
  <Application>Microsoft Office PowerPoint</Application>
  <PresentationFormat>Экран (4:3)</PresentationFormat>
  <Paragraphs>62</Paragraphs>
  <Slides>12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различных видов и  форм работы с детьми для приобщения к историческим и культурным  ценностям русского народа».</dc:title>
  <dc:creator>User</dc:creator>
  <cp:lastModifiedBy>User</cp:lastModifiedBy>
  <cp:revision>65</cp:revision>
  <dcterms:created xsi:type="dcterms:W3CDTF">2020-01-26T11:33:51Z</dcterms:created>
  <dcterms:modified xsi:type="dcterms:W3CDTF">2020-04-20T17:06:06Z</dcterms:modified>
</cp:coreProperties>
</file>