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948" r:id="rId1"/>
  </p:sldMasterIdLst>
  <p:notesMasterIdLst>
    <p:notesMasterId r:id="rId14"/>
  </p:notesMasterIdLst>
  <p:handoutMasterIdLst>
    <p:handoutMasterId r:id="rId15"/>
  </p:handoutMasterIdLst>
  <p:sldIdLst>
    <p:sldId id="278" r:id="rId2"/>
    <p:sldId id="324" r:id="rId3"/>
    <p:sldId id="344" r:id="rId4"/>
    <p:sldId id="346" r:id="rId5"/>
    <p:sldId id="347" r:id="rId6"/>
    <p:sldId id="350" r:id="rId7"/>
    <p:sldId id="348" r:id="rId8"/>
    <p:sldId id="349" r:id="rId9"/>
    <p:sldId id="275" r:id="rId10"/>
    <p:sldId id="352" r:id="rId11"/>
    <p:sldId id="351" r:id="rId12"/>
    <p:sldId id="326" r:id="rId13"/>
  </p:sldIdLst>
  <p:sldSz cx="24384000" cy="13716000"/>
  <p:notesSz cx="6858000" cy="9144000"/>
  <p:defaultTextStyle>
    <a:defPPr>
      <a:defRPr lang="en-US"/>
    </a:defPPr>
    <a:lvl1pPr algn="l" defTabSz="825500" rtl="0" eaLnBrk="0" fontAlgn="base" hangingPunct="0">
      <a:spcBef>
        <a:spcPct val="0"/>
      </a:spcBef>
      <a:spcAft>
        <a:spcPct val="0"/>
      </a:spcAft>
      <a:defRPr sz="2000" kern="1200">
        <a:solidFill>
          <a:srgbClr val="74808C"/>
        </a:solidFill>
        <a:latin typeface="Poppins"/>
        <a:ea typeface="Poppins"/>
        <a:cs typeface="Poppins"/>
        <a:sym typeface="Poppins"/>
      </a:defRPr>
    </a:lvl1pPr>
    <a:lvl2pPr marL="457200" indent="-228600" algn="l" defTabSz="825500" rtl="0" eaLnBrk="0" fontAlgn="base" hangingPunct="0">
      <a:spcBef>
        <a:spcPct val="0"/>
      </a:spcBef>
      <a:spcAft>
        <a:spcPct val="0"/>
      </a:spcAft>
      <a:defRPr sz="2000" kern="1200">
        <a:solidFill>
          <a:srgbClr val="74808C"/>
        </a:solidFill>
        <a:latin typeface="Poppins"/>
        <a:ea typeface="Poppins"/>
        <a:cs typeface="Poppins"/>
        <a:sym typeface="Poppins"/>
      </a:defRPr>
    </a:lvl2pPr>
    <a:lvl3pPr marL="914400" indent="-457200" algn="l" defTabSz="825500" rtl="0" eaLnBrk="0" fontAlgn="base" hangingPunct="0">
      <a:spcBef>
        <a:spcPct val="0"/>
      </a:spcBef>
      <a:spcAft>
        <a:spcPct val="0"/>
      </a:spcAft>
      <a:defRPr sz="2000" kern="1200">
        <a:solidFill>
          <a:srgbClr val="74808C"/>
        </a:solidFill>
        <a:latin typeface="Poppins"/>
        <a:ea typeface="Poppins"/>
        <a:cs typeface="Poppins"/>
        <a:sym typeface="Poppins"/>
      </a:defRPr>
    </a:lvl3pPr>
    <a:lvl4pPr marL="1371600" indent="-685800" algn="l" defTabSz="825500" rtl="0" eaLnBrk="0" fontAlgn="base" hangingPunct="0">
      <a:spcBef>
        <a:spcPct val="0"/>
      </a:spcBef>
      <a:spcAft>
        <a:spcPct val="0"/>
      </a:spcAft>
      <a:defRPr sz="2000" kern="1200">
        <a:solidFill>
          <a:srgbClr val="74808C"/>
        </a:solidFill>
        <a:latin typeface="Poppins"/>
        <a:ea typeface="Poppins"/>
        <a:cs typeface="Poppins"/>
        <a:sym typeface="Poppins"/>
      </a:defRPr>
    </a:lvl4pPr>
    <a:lvl5pPr marL="1828800" indent="-914400" algn="l" defTabSz="825500" rtl="0" eaLnBrk="0" fontAlgn="base" hangingPunct="0">
      <a:spcBef>
        <a:spcPct val="0"/>
      </a:spcBef>
      <a:spcAft>
        <a:spcPct val="0"/>
      </a:spcAft>
      <a:defRPr sz="2000" kern="1200">
        <a:solidFill>
          <a:srgbClr val="74808C"/>
        </a:solidFill>
        <a:latin typeface="Poppins"/>
        <a:ea typeface="Poppins"/>
        <a:cs typeface="Poppins"/>
        <a:sym typeface="Poppins"/>
      </a:defRPr>
    </a:lvl5pPr>
    <a:lvl6pPr marL="2286000" algn="l" defTabSz="914400" rtl="0" eaLnBrk="1" latinLnBrk="0" hangingPunct="1">
      <a:defRPr sz="2000" kern="1200">
        <a:solidFill>
          <a:srgbClr val="74808C"/>
        </a:solidFill>
        <a:latin typeface="Poppins"/>
        <a:ea typeface="Poppins"/>
        <a:cs typeface="Poppins"/>
        <a:sym typeface="Poppins"/>
      </a:defRPr>
    </a:lvl6pPr>
    <a:lvl7pPr marL="2743200" algn="l" defTabSz="914400" rtl="0" eaLnBrk="1" latinLnBrk="0" hangingPunct="1">
      <a:defRPr sz="2000" kern="1200">
        <a:solidFill>
          <a:srgbClr val="74808C"/>
        </a:solidFill>
        <a:latin typeface="Poppins"/>
        <a:ea typeface="Poppins"/>
        <a:cs typeface="Poppins"/>
        <a:sym typeface="Poppins"/>
      </a:defRPr>
    </a:lvl7pPr>
    <a:lvl8pPr marL="3200400" algn="l" defTabSz="914400" rtl="0" eaLnBrk="1" latinLnBrk="0" hangingPunct="1">
      <a:defRPr sz="2000" kern="1200">
        <a:solidFill>
          <a:srgbClr val="74808C"/>
        </a:solidFill>
        <a:latin typeface="Poppins"/>
        <a:ea typeface="Poppins"/>
        <a:cs typeface="Poppins"/>
        <a:sym typeface="Poppins"/>
      </a:defRPr>
    </a:lvl8pPr>
    <a:lvl9pPr marL="3657600" algn="l" defTabSz="914400" rtl="0" eaLnBrk="1" latinLnBrk="0" hangingPunct="1">
      <a:defRPr sz="2000" kern="1200">
        <a:solidFill>
          <a:srgbClr val="74808C"/>
        </a:solidFill>
        <a:latin typeface="Poppins"/>
        <a:ea typeface="Poppins"/>
        <a:cs typeface="Poppins"/>
        <a:sym typeface="Poppins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4540"/>
    <a:srgbClr val="E8E8E8"/>
    <a:srgbClr val="FFFFFF"/>
    <a:srgbClr val="191818"/>
    <a:srgbClr val="C53730"/>
    <a:srgbClr val="D13A2F"/>
    <a:srgbClr val="DB353B"/>
    <a:srgbClr val="CF372C"/>
    <a:srgbClr val="EED89E"/>
    <a:srgbClr val="522F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65"/>
    <p:restoredTop sz="92635" autoAdjust="0"/>
  </p:normalViewPr>
  <p:slideViewPr>
    <p:cSldViewPr showGuides="1">
      <p:cViewPr varScale="1">
        <p:scale>
          <a:sx n="54" d="100"/>
          <a:sy n="54" d="100"/>
        </p:scale>
        <p:origin x="684" y="78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-923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111" d="100"/>
          <a:sy n="111" d="100"/>
        </p:scale>
        <p:origin x="2856" y="21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4DC213A7-16A5-814C-ACBA-BE16E4DF58E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>
              <a:defRPr sz="1200">
                <a:latin typeface="Poppins" charset="0"/>
                <a:ea typeface="Poppins" charset="0"/>
                <a:cs typeface="Poppins" charset="0"/>
                <a:sym typeface="Poppins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16422B8-D0B5-C14E-85D3-97F52CA0183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>
              <a:defRPr sz="1200">
                <a:latin typeface="Poppins" charset="0"/>
                <a:ea typeface="Poppins" charset="0"/>
                <a:cs typeface="Poppins" charset="0"/>
                <a:sym typeface="Poppins" charset="0"/>
              </a:defRPr>
            </a:lvl1pPr>
          </a:lstStyle>
          <a:p>
            <a:pPr>
              <a:defRPr/>
            </a:pPr>
            <a:fld id="{BF59EEA6-3575-CE47-9761-A9B9B87DFB1E}" type="datetimeFigureOut">
              <a:rPr lang="en-US" altLang="en-US"/>
              <a:pPr>
                <a:defRPr/>
              </a:pPr>
              <a:t>2/26/2024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EABF994-FBF7-314B-977A-1FCCA773AE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>
              <a:defRPr sz="1200">
                <a:latin typeface="Poppins" charset="0"/>
                <a:ea typeface="Poppins" charset="0"/>
                <a:cs typeface="Poppins" charset="0"/>
                <a:sym typeface="Poppins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9A33402-169A-3146-B33E-FB0BD903999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>
              <a:defRPr sz="1200">
                <a:latin typeface="Poppins" charset="0"/>
                <a:ea typeface="Poppins" charset="0"/>
                <a:cs typeface="Poppins" charset="0"/>
                <a:sym typeface="Poppins" charset="0"/>
              </a:defRPr>
            </a:lvl1pPr>
          </a:lstStyle>
          <a:p>
            <a:pPr>
              <a:defRPr/>
            </a:pPr>
            <a:fld id="{C82D4C2D-640D-334B-92FD-B5792F6CB1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xmlns="" id="{0355D674-1AE1-6648-AC93-372A81D62F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xmlns="" id="{55895CDA-C751-6E41-BB8C-E18260B9A31E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x-none" altLang="x-none" noProof="0">
                <a:sym typeface="Helvetica Neue" charset="0"/>
              </a:rPr>
              <a:t>Click to edit Master text styles</a:t>
            </a:r>
          </a:p>
          <a:p>
            <a:pPr lvl="1"/>
            <a:r>
              <a:rPr lang="x-none" altLang="x-none" noProof="0">
                <a:sym typeface="Helvetica Neue" charset="0"/>
              </a:rPr>
              <a:t>Second level</a:t>
            </a:r>
          </a:p>
          <a:p>
            <a:pPr lvl="2"/>
            <a:r>
              <a:rPr lang="x-none" altLang="x-none" noProof="0">
                <a:sym typeface="Helvetica Neue" charset="0"/>
              </a:rPr>
              <a:t>Third level</a:t>
            </a:r>
          </a:p>
          <a:p>
            <a:pPr lvl="3"/>
            <a:r>
              <a:rPr lang="x-none" altLang="x-none" noProof="0">
                <a:sym typeface="Helvetica Neue" charset="0"/>
              </a:rPr>
              <a:t>Fourth level</a:t>
            </a:r>
          </a:p>
          <a:p>
            <a:pPr lvl="4"/>
            <a:r>
              <a:rPr lang="x-none" altLang="x-none" noProof="0">
                <a:sym typeface="Helvetica Neue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58111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panose="02000503000000020004" pitchFamily="2" charset="0"/>
      </a:defRPr>
    </a:lvl1pPr>
    <a:lvl2pPr indent="2286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panose="02000503000000020004" pitchFamily="2" charset="0"/>
      </a:defRPr>
    </a:lvl2pPr>
    <a:lvl3pPr indent="4572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panose="02000503000000020004" pitchFamily="2" charset="0"/>
      </a:defRPr>
    </a:lvl3pPr>
    <a:lvl4pPr indent="6858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panose="02000503000000020004" pitchFamily="2" charset="0"/>
      </a:defRPr>
    </a:lvl4pPr>
    <a:lvl5pPr indent="9144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panose="02000503000000020004" pitchFamily="2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9394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1904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400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6710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369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3147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3842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8151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000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351" y="12801600"/>
            <a:ext cx="24377650" cy="91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31" y="12668632"/>
            <a:ext cx="24377650" cy="1280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4560" y="1517904"/>
            <a:ext cx="20116800" cy="713232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16000" spc="-1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0102" y="8911240"/>
            <a:ext cx="20116800" cy="2286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4800" cap="all" spc="400" baseline="0">
                <a:solidFill>
                  <a:schemeClr val="tx2"/>
                </a:solidFill>
                <a:latin typeface="+mj-lt"/>
              </a:defRPr>
            </a:lvl1pPr>
            <a:lvl2pPr marL="914400" indent="0" algn="ctr">
              <a:buNone/>
              <a:defRPr sz="4800"/>
            </a:lvl2pPr>
            <a:lvl3pPr marL="1828800" indent="0" algn="ctr">
              <a:buNone/>
              <a:defRPr sz="4800"/>
            </a:lvl3pPr>
            <a:lvl4pPr marL="2743200" indent="0" algn="ctr">
              <a:buNone/>
              <a:defRPr sz="4000"/>
            </a:lvl4pPr>
            <a:lvl5pPr marL="3657600" indent="0" algn="ctr">
              <a:buNone/>
              <a:defRPr sz="4000"/>
            </a:lvl5pPr>
            <a:lvl6pPr marL="4572000" indent="0" algn="ctr">
              <a:buNone/>
              <a:defRPr sz="4000"/>
            </a:lvl6pPr>
            <a:lvl7pPr marL="5486400" indent="0" algn="ctr">
              <a:buNone/>
              <a:defRPr sz="4000"/>
            </a:lvl7pPr>
            <a:lvl8pPr marL="6400800" indent="0" algn="ctr">
              <a:buNone/>
              <a:defRPr sz="4000"/>
            </a:lvl8pPr>
            <a:lvl9pPr marL="7315200" indent="0" algn="ctr">
              <a:buNone/>
              <a:defRPr sz="4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415316" y="8686800"/>
            <a:ext cx="197510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0604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56377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351" y="12801600"/>
            <a:ext cx="24377650" cy="91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31" y="12668632"/>
            <a:ext cx="24377650" cy="1280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829557"/>
            <a:ext cx="5257800" cy="1151484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829556"/>
            <a:ext cx="15468600" cy="11514844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82893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460864" y="1008282"/>
            <a:ext cx="5113337" cy="5111750"/>
          </a:xfrm>
          <a:solidFill>
            <a:schemeClr val="bg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863408" y="1008282"/>
            <a:ext cx="5113337" cy="5111750"/>
          </a:xfrm>
          <a:solidFill>
            <a:schemeClr val="bg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12265952" y="1008282"/>
            <a:ext cx="5113337" cy="5111750"/>
          </a:xfrm>
          <a:solidFill>
            <a:schemeClr val="bg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7668497" y="1008282"/>
            <a:ext cx="5113337" cy="5111750"/>
          </a:xfrm>
          <a:solidFill>
            <a:schemeClr val="bg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1460864" y="6497960"/>
            <a:ext cx="5113337" cy="5111750"/>
          </a:xfrm>
          <a:solidFill>
            <a:schemeClr val="bg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6863408" y="6497960"/>
            <a:ext cx="5113337" cy="5111750"/>
          </a:xfrm>
          <a:solidFill>
            <a:schemeClr val="bg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12265952" y="6497960"/>
            <a:ext cx="5113337" cy="5111750"/>
          </a:xfrm>
          <a:solidFill>
            <a:schemeClr val="bg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17668497" y="6497960"/>
            <a:ext cx="5113337" cy="5111750"/>
          </a:xfrm>
          <a:solidFill>
            <a:schemeClr val="bg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xmlns="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22488525" y="12347575"/>
            <a:ext cx="895350" cy="4826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37609621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460864" y="1008282"/>
            <a:ext cx="5113337" cy="5111750"/>
          </a:xfrm>
          <a:solidFill>
            <a:schemeClr val="bg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863408" y="1008282"/>
            <a:ext cx="5113337" cy="5111750"/>
          </a:xfrm>
          <a:solidFill>
            <a:schemeClr val="bg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12265952" y="1008282"/>
            <a:ext cx="5113337" cy="5111750"/>
          </a:xfrm>
          <a:solidFill>
            <a:schemeClr val="bg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7668497" y="1008282"/>
            <a:ext cx="5113337" cy="5111750"/>
          </a:xfrm>
          <a:solidFill>
            <a:schemeClr val="bg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1460864" y="6497960"/>
            <a:ext cx="5113337" cy="5111750"/>
          </a:xfrm>
          <a:solidFill>
            <a:schemeClr val="bg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6863408" y="6497960"/>
            <a:ext cx="5113337" cy="5111750"/>
          </a:xfrm>
          <a:solidFill>
            <a:schemeClr val="bg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12265952" y="6497960"/>
            <a:ext cx="5113337" cy="5111750"/>
          </a:xfrm>
          <a:solidFill>
            <a:schemeClr val="bg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17668497" y="6497960"/>
            <a:ext cx="5113337" cy="5111750"/>
          </a:xfrm>
          <a:solidFill>
            <a:schemeClr val="bg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798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7401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351" y="12801600"/>
            <a:ext cx="24377650" cy="91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31" y="12668632"/>
            <a:ext cx="24377650" cy="1280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0" y="1517904"/>
            <a:ext cx="20116800" cy="71323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1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8906256"/>
            <a:ext cx="20116800" cy="2286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4800" cap="all" spc="400" baseline="0">
                <a:solidFill>
                  <a:schemeClr val="tx2"/>
                </a:solidFill>
                <a:latin typeface="+mj-lt"/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415316" y="8686800"/>
            <a:ext cx="197510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2858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194560" y="573207"/>
            <a:ext cx="20116800" cy="290151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94558" y="3691468"/>
            <a:ext cx="9875520" cy="8046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35840" y="3691470"/>
            <a:ext cx="9875520" cy="8046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0624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194560" y="573207"/>
            <a:ext cx="20116800" cy="290151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3692104"/>
            <a:ext cx="9875520" cy="1472564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4000" b="0" cap="all" baseline="0">
                <a:solidFill>
                  <a:schemeClr val="tx2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4560" y="5164668"/>
            <a:ext cx="9875520" cy="6756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435840" y="3692104"/>
            <a:ext cx="9875520" cy="1472564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4000" b="0" cap="all" baseline="0">
                <a:solidFill>
                  <a:schemeClr val="tx2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435840" y="5164668"/>
            <a:ext cx="9875520" cy="6756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98137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60270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351" y="12801600"/>
            <a:ext cx="24377650" cy="91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31" y="12668632"/>
            <a:ext cx="24377650" cy="1280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77082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3" y="0"/>
            <a:ext cx="8101582" cy="137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8080142" y="0"/>
            <a:ext cx="128016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188718"/>
            <a:ext cx="6400800" cy="4572000"/>
          </a:xfrm>
        </p:spPr>
        <p:txBody>
          <a:bodyPr anchor="b">
            <a:normAutofit/>
          </a:bodyPr>
          <a:lstStyle>
            <a:lvl1pPr>
              <a:defRPr sz="72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1200" y="1463040"/>
            <a:ext cx="12984480" cy="10515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852160"/>
            <a:ext cx="6400800" cy="6758248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3000">
                <a:solidFill>
                  <a:srgbClr val="FFFFFF"/>
                </a:solidFill>
              </a:defRPr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31024" y="12919571"/>
            <a:ext cx="5237020" cy="730250"/>
          </a:xfrm>
        </p:spPr>
        <p:txBody>
          <a:bodyPr/>
          <a:lstStyle>
            <a:lvl1pPr algn="l">
              <a:defRPr/>
            </a:lvl1pPr>
          </a:lstStyle>
          <a:p>
            <a:fld id="{47C9B81F-C347-4BEF-BFDF-29C42F48304A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601200" y="12919571"/>
            <a:ext cx="9296400" cy="73025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47274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9906000"/>
            <a:ext cx="24377650" cy="381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1" y="9830152"/>
            <a:ext cx="24377650" cy="1280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0" y="10149840"/>
            <a:ext cx="20226528" cy="1645920"/>
          </a:xfrm>
        </p:spPr>
        <p:txBody>
          <a:bodyPr lIns="91440" tIns="0" rIns="91440" bIns="0" anchor="b">
            <a:noAutofit/>
          </a:bodyPr>
          <a:lstStyle>
            <a:lvl1pPr>
              <a:defRPr sz="72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" y="0"/>
            <a:ext cx="24383970" cy="9830152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6400">
                <a:solidFill>
                  <a:schemeClr val="bg1"/>
                </a:solidFill>
              </a:defRPr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0" y="11814046"/>
            <a:ext cx="20226528" cy="118872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sz="3000">
                <a:solidFill>
                  <a:srgbClr val="FFFFFF"/>
                </a:solidFill>
              </a:defRPr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0386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" y="12801600"/>
            <a:ext cx="24384000" cy="91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12668632"/>
            <a:ext cx="24384002" cy="1319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94560" y="573207"/>
            <a:ext cx="20116800" cy="29015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3691468"/>
            <a:ext cx="20116800" cy="80467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94561" y="12919571"/>
            <a:ext cx="494454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fld id="{47C9B81F-C347-4BEF-BFDF-29C42F48304A}" type="datetimeFigureOut">
              <a:rPr lang="en-US" smtClean="0"/>
              <a:pPr/>
              <a:t>2/26/2024</a:t>
            </a:fld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72370" y="12919571"/>
            <a:ext cx="964560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cap="all" baseline="0">
                <a:solidFill>
                  <a:srgbClr val="FFFFFF"/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800917" y="12919571"/>
            <a:ext cx="262405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00">
                <a:solidFill>
                  <a:srgbClr val="FFFFFF"/>
                </a:solidFill>
              </a:defRPr>
            </a:lvl1pPr>
          </a:lstStyle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387064" y="3475690"/>
            <a:ext cx="199339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7757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  <p:sldLayoutId id="2147483874" r:id="rId13"/>
  </p:sldLayoutIdLst>
  <p:txStyles>
    <p:titleStyle>
      <a:lvl1pPr algn="l" defTabSz="1828800" rtl="0" eaLnBrk="1" latinLnBrk="0" hangingPunct="1">
        <a:lnSpc>
          <a:spcPct val="85000"/>
        </a:lnSpc>
        <a:spcBef>
          <a:spcPct val="0"/>
        </a:spcBef>
        <a:buNone/>
        <a:defRPr sz="9600" kern="1200" spc="-10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1828800" rtl="0" eaLnBrk="1" latinLnBrk="0" hangingPunct="1">
        <a:lnSpc>
          <a:spcPct val="90000"/>
        </a:lnSpc>
        <a:spcBef>
          <a:spcPts val="2400"/>
        </a:spcBef>
        <a:spcAft>
          <a:spcPts val="4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4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68096" indent="-365760" algn="l" defTabSz="1828800" rtl="0" eaLnBrk="1" latinLnBrk="0" hangingPunct="1">
        <a:lnSpc>
          <a:spcPct val="90000"/>
        </a:lnSpc>
        <a:spcBef>
          <a:spcPts val="400"/>
        </a:spcBef>
        <a:spcAft>
          <a:spcPts val="800"/>
        </a:spcAft>
        <a:buClr>
          <a:schemeClr val="accent1"/>
        </a:buClr>
        <a:buFont typeface="Calibri" pitchFamily="34" charset="0"/>
        <a:buChar char="◦"/>
        <a:defRPr sz="3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33856" indent="-365760" algn="l" defTabSz="1828800" rtl="0" eaLnBrk="1" latinLnBrk="0" hangingPunct="1">
        <a:lnSpc>
          <a:spcPct val="90000"/>
        </a:lnSpc>
        <a:spcBef>
          <a:spcPts val="400"/>
        </a:spcBef>
        <a:spcAft>
          <a:spcPts val="800"/>
        </a:spcAft>
        <a:buClr>
          <a:schemeClr val="accent1"/>
        </a:buClr>
        <a:buFont typeface="Calibri" pitchFamily="34" charset="0"/>
        <a:buChar char="◦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499616" indent="-365760" algn="l" defTabSz="1828800" rtl="0" eaLnBrk="1" latinLnBrk="0" hangingPunct="1">
        <a:lnSpc>
          <a:spcPct val="90000"/>
        </a:lnSpc>
        <a:spcBef>
          <a:spcPts val="400"/>
        </a:spcBef>
        <a:spcAft>
          <a:spcPts val="800"/>
        </a:spcAft>
        <a:buClr>
          <a:schemeClr val="accent1"/>
        </a:buClr>
        <a:buFont typeface="Calibri" pitchFamily="34" charset="0"/>
        <a:buChar char="◦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865376" indent="-365760" algn="l" defTabSz="1828800" rtl="0" eaLnBrk="1" latinLnBrk="0" hangingPunct="1">
        <a:lnSpc>
          <a:spcPct val="90000"/>
        </a:lnSpc>
        <a:spcBef>
          <a:spcPts val="400"/>
        </a:spcBef>
        <a:spcAft>
          <a:spcPts val="800"/>
        </a:spcAft>
        <a:buClr>
          <a:schemeClr val="accent1"/>
        </a:buClr>
        <a:buFont typeface="Calibri" pitchFamily="34" charset="0"/>
        <a:buChar char="◦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200000" indent="-457200" algn="l" defTabSz="1828800" rtl="0" eaLnBrk="1" latinLnBrk="0" hangingPunct="1">
        <a:lnSpc>
          <a:spcPct val="90000"/>
        </a:lnSpc>
        <a:spcBef>
          <a:spcPts val="400"/>
        </a:spcBef>
        <a:spcAft>
          <a:spcPts val="800"/>
        </a:spcAft>
        <a:buClr>
          <a:schemeClr val="accent1"/>
        </a:buClr>
        <a:buFont typeface="Calibri" pitchFamily="34" charset="0"/>
        <a:buChar char="◦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600000" indent="-457200" algn="l" defTabSz="1828800" rtl="0" eaLnBrk="1" latinLnBrk="0" hangingPunct="1">
        <a:lnSpc>
          <a:spcPct val="90000"/>
        </a:lnSpc>
        <a:spcBef>
          <a:spcPts val="400"/>
        </a:spcBef>
        <a:spcAft>
          <a:spcPts val="800"/>
        </a:spcAft>
        <a:buClr>
          <a:schemeClr val="accent1"/>
        </a:buClr>
        <a:buFont typeface="Calibri" pitchFamily="34" charset="0"/>
        <a:buChar char="◦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000000" indent="-457200" algn="l" defTabSz="1828800" rtl="0" eaLnBrk="1" latinLnBrk="0" hangingPunct="1">
        <a:lnSpc>
          <a:spcPct val="90000"/>
        </a:lnSpc>
        <a:spcBef>
          <a:spcPts val="400"/>
        </a:spcBef>
        <a:spcAft>
          <a:spcPts val="800"/>
        </a:spcAft>
        <a:buClr>
          <a:schemeClr val="accent1"/>
        </a:buClr>
        <a:buFont typeface="Calibri" pitchFamily="34" charset="0"/>
        <a:buChar char="◦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400000" indent="-457200" algn="l" defTabSz="1828800" rtl="0" eaLnBrk="1" latinLnBrk="0" hangingPunct="1">
        <a:lnSpc>
          <a:spcPct val="90000"/>
        </a:lnSpc>
        <a:spcBef>
          <a:spcPts val="400"/>
        </a:spcBef>
        <a:spcAft>
          <a:spcPts val="800"/>
        </a:spcAft>
        <a:buClr>
          <a:schemeClr val="accent1"/>
        </a:buClr>
        <a:buFont typeface="Calibri" pitchFamily="34" charset="0"/>
        <a:buChar char="◦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76BD7027-3B30-C24C-8B8B-5872D0ED479F}"/>
              </a:ext>
            </a:extLst>
          </p:cNvPr>
          <p:cNvSpPr/>
          <p:nvPr/>
        </p:nvSpPr>
        <p:spPr bwMode="auto">
          <a:xfrm>
            <a:off x="946302" y="449288"/>
            <a:ext cx="3804245" cy="2503842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xmlns="" id="{18AC12DB-9439-3D4D-AA92-59DEBBBDF564}"/>
              </a:ext>
            </a:extLst>
          </p:cNvPr>
          <p:cNvSpPr txBox="1">
            <a:spLocks/>
          </p:cNvSpPr>
          <p:nvPr/>
        </p:nvSpPr>
        <p:spPr bwMode="auto">
          <a:xfrm>
            <a:off x="2902968" y="6819767"/>
            <a:ext cx="7338968" cy="56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t">
            <a:spAutoFit/>
          </a:bodyPr>
          <a:lstStyle/>
          <a:p>
            <a:pPr eaLnBrk="1">
              <a:lnSpc>
                <a:spcPct val="150000"/>
              </a:lnSpc>
              <a:defRPr/>
            </a:pPr>
            <a:endParaRPr lang="x-none" altLang="x-none" sz="2400" u="sng" spc="300" dirty="0">
              <a:solidFill>
                <a:srgbClr val="E8E8E8"/>
              </a:solidFill>
              <a:latin typeface="Roboto" panose="02000000000000000000" pitchFamily="2" charset="0"/>
              <a:ea typeface="Roboto" panose="02000000000000000000" pitchFamily="2" charset="0"/>
              <a:cs typeface="Montserrat" charset="0"/>
              <a:sym typeface="Poppins SemiBold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92F237BA-5111-704E-8063-101B60E70E60}"/>
              </a:ext>
            </a:extLst>
          </p:cNvPr>
          <p:cNvSpPr/>
          <p:nvPr/>
        </p:nvSpPr>
        <p:spPr bwMode="auto">
          <a:xfrm>
            <a:off x="17088545" y="6397638"/>
            <a:ext cx="4464496" cy="4612080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930A1F22-C836-8749-8ABE-86275400C9D4}"/>
              </a:ext>
            </a:extLst>
          </p:cNvPr>
          <p:cNvGrpSpPr/>
          <p:nvPr/>
        </p:nvGrpSpPr>
        <p:grpSpPr>
          <a:xfrm>
            <a:off x="1678832" y="8703678"/>
            <a:ext cx="4263103" cy="1296725"/>
            <a:chOff x="11027120" y="9530516"/>
            <a:chExt cx="4263103" cy="1080120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xmlns="" id="{295E417D-62C5-ED4B-A8B4-C8AA9BBA94BF}"/>
                </a:ext>
              </a:extLst>
            </p:cNvPr>
            <p:cNvSpPr/>
            <p:nvPr/>
          </p:nvSpPr>
          <p:spPr bwMode="auto">
            <a:xfrm>
              <a:off x="11027120" y="9530516"/>
              <a:ext cx="4263103" cy="1080120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vert="horz" wrap="square" lIns="38100" tIns="38100" rIns="38100" bIns="381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000" b="0" i="0" u="none" strike="noStrike" cap="none" normalizeH="0" baseline="0">
                <a:ln>
                  <a:noFill/>
                </a:ln>
                <a:solidFill>
                  <a:srgbClr val="74808C"/>
                </a:solidFill>
                <a:effectLst/>
                <a:latin typeface="Poppins" charset="0"/>
                <a:ea typeface="Poppins" charset="0"/>
                <a:cs typeface="Poppins" charset="0"/>
                <a:sym typeface="Poppins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13926D4-660B-DC42-B5CD-2385DBD3B32F}"/>
                </a:ext>
              </a:extLst>
            </p:cNvPr>
            <p:cNvSpPr txBox="1"/>
            <p:nvPr/>
          </p:nvSpPr>
          <p:spPr>
            <a:xfrm>
              <a:off x="11528568" y="9855132"/>
              <a:ext cx="3260205" cy="358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ru-RU" sz="2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10" name="Text Box 3">
            <a:extLst>
              <a:ext uri="{FF2B5EF4-FFF2-40B4-BE49-F238E27FC236}">
                <a16:creationId xmlns:a16="http://schemas.microsoft.com/office/drawing/2014/main" xmlns="" id="{46D167D7-8C5B-9149-8796-C187D3549124}"/>
              </a:ext>
            </a:extLst>
          </p:cNvPr>
          <p:cNvSpPr txBox="1">
            <a:spLocks/>
          </p:cNvSpPr>
          <p:nvPr/>
        </p:nvSpPr>
        <p:spPr bwMode="auto">
          <a:xfrm>
            <a:off x="8388026" y="6488909"/>
            <a:ext cx="7764414" cy="3035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 eaLnBrk="1">
              <a:defRPr/>
            </a:pPr>
            <a:r>
              <a:rPr lang="ru-RU" altLang="x-none" sz="7200" dirty="0" smtClean="0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  <a:ea typeface="Roboto Slab" pitchFamily="2" charset="0"/>
                <a:cs typeface="Times New Roman" panose="02020603050405020304" pitchFamily="18" charset="0"/>
                <a:sym typeface="Poppins Medium" charset="0"/>
              </a:rPr>
              <a:t>Методическая</a:t>
            </a:r>
          </a:p>
          <a:p>
            <a:pPr eaLnBrk="1">
              <a:defRPr/>
            </a:pPr>
            <a:r>
              <a:rPr lang="ru-RU" altLang="x-none" sz="7200" dirty="0" smtClean="0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  <a:ea typeface="Roboto Slab" pitchFamily="2" charset="0"/>
                <a:cs typeface="Times New Roman" panose="02020603050405020304" pitchFamily="18" charset="0"/>
                <a:sym typeface="Poppins Medium" charset="0"/>
              </a:rPr>
              <a:t> деятельность </a:t>
            </a:r>
          </a:p>
          <a:p>
            <a:pPr eaLnBrk="1">
              <a:defRPr/>
            </a:pPr>
            <a:endParaRPr lang="ru-RU" altLang="x-none" sz="9600" dirty="0" smtClean="0">
              <a:solidFill>
                <a:schemeClr val="accent6">
                  <a:lumMod val="50000"/>
                </a:schemeClr>
              </a:solidFill>
              <a:latin typeface="Impact" panose="020B0806030902050204" pitchFamily="34" charset="0"/>
              <a:ea typeface="Roboto Slab" pitchFamily="2" charset="0"/>
              <a:cs typeface="Times New Roman" panose="02020603050405020304" pitchFamily="18" charset="0"/>
              <a:sym typeface="Poppins Medium" charset="0"/>
            </a:endParaRP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xmlns="" id="{007D5A8D-239E-8243-A9E6-7121CB72F793}"/>
              </a:ext>
            </a:extLst>
          </p:cNvPr>
          <p:cNvSpPr txBox="1">
            <a:spLocks/>
          </p:cNvSpPr>
          <p:nvPr/>
        </p:nvSpPr>
        <p:spPr bwMode="auto">
          <a:xfrm>
            <a:off x="1557924" y="6418812"/>
            <a:ext cx="5485058" cy="1444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 eaLnBrk="1">
              <a:defRPr/>
            </a:pPr>
            <a:r>
              <a:rPr lang="ru-RU" altLang="x-none" sz="6600" dirty="0" smtClean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  <a:ea typeface="Roboto Slab" pitchFamily="2" charset="0"/>
                <a:cs typeface="Times New Roman" panose="02020603050405020304" pitchFamily="18" charset="0"/>
                <a:sym typeface="Poppins Medium" charset="0"/>
              </a:rPr>
              <a:t>Направление:</a:t>
            </a:r>
            <a:endParaRPr lang="ru-RU" altLang="x-none" sz="6600" dirty="0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  <a:ea typeface="Roboto Slab" pitchFamily="2" charset="0"/>
              <a:cs typeface="Times New Roman" panose="02020603050405020304" pitchFamily="18" charset="0"/>
              <a:sym typeface="Poppins Medium" charset="0"/>
            </a:endParaRP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xmlns="" id="{46D167D7-8C5B-9149-8796-C187D3549124}"/>
              </a:ext>
            </a:extLst>
          </p:cNvPr>
          <p:cNvSpPr txBox="1">
            <a:spLocks/>
          </p:cNvSpPr>
          <p:nvPr/>
        </p:nvSpPr>
        <p:spPr bwMode="auto">
          <a:xfrm>
            <a:off x="5476213" y="3415828"/>
            <a:ext cx="13844580" cy="2953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 algn="ctr" eaLnBrk="1">
              <a:defRPr/>
            </a:pPr>
            <a:r>
              <a:rPr lang="ru-RU" altLang="x-none" sz="7200" dirty="0" smtClean="0">
                <a:solidFill>
                  <a:schemeClr val="bg2">
                    <a:lumMod val="10000"/>
                  </a:schemeClr>
                </a:solidFill>
                <a:latin typeface="Impact" panose="020B0806030902050204" pitchFamily="34" charset="0"/>
                <a:ea typeface="Roboto Slab" pitchFamily="2" charset="0"/>
                <a:cs typeface="Times New Roman" panose="02020603050405020304" pitchFamily="18" charset="0"/>
                <a:sym typeface="Poppins Medium" charset="0"/>
              </a:rPr>
              <a:t>Применение 3</a:t>
            </a:r>
            <a:r>
              <a:rPr lang="en-US" altLang="x-none" sz="7200" dirty="0" smtClean="0">
                <a:solidFill>
                  <a:schemeClr val="bg2">
                    <a:lumMod val="10000"/>
                  </a:schemeClr>
                </a:solidFill>
                <a:latin typeface="Impact" panose="020B0806030902050204" pitchFamily="34" charset="0"/>
                <a:ea typeface="Roboto Slab" pitchFamily="2" charset="0"/>
                <a:cs typeface="Times New Roman" panose="02020603050405020304" pitchFamily="18" charset="0"/>
                <a:sym typeface="Poppins Medium" charset="0"/>
              </a:rPr>
              <a:t>D </a:t>
            </a:r>
            <a:r>
              <a:rPr lang="ru-RU" altLang="x-none" sz="7200" dirty="0" smtClean="0">
                <a:solidFill>
                  <a:schemeClr val="bg2">
                    <a:lumMod val="10000"/>
                  </a:schemeClr>
                </a:solidFill>
                <a:latin typeface="Impact" panose="020B0806030902050204" pitchFamily="34" charset="0"/>
                <a:ea typeface="Roboto Slab" pitchFamily="2" charset="0"/>
                <a:cs typeface="Times New Roman" panose="02020603050405020304" pitchFamily="18" charset="0"/>
                <a:sym typeface="Poppins Medium" charset="0"/>
              </a:rPr>
              <a:t>моделирования </a:t>
            </a:r>
          </a:p>
          <a:p>
            <a:pPr algn="ctr" eaLnBrk="1">
              <a:defRPr/>
            </a:pPr>
            <a:r>
              <a:rPr lang="ru-RU" altLang="x-none" sz="7200" dirty="0" smtClean="0">
                <a:solidFill>
                  <a:schemeClr val="bg2">
                    <a:lumMod val="10000"/>
                  </a:schemeClr>
                </a:solidFill>
                <a:latin typeface="Impact" panose="020B0806030902050204" pitchFamily="34" charset="0"/>
                <a:ea typeface="Roboto Slab" pitchFamily="2" charset="0"/>
                <a:cs typeface="Times New Roman" panose="02020603050405020304" pitchFamily="18" charset="0"/>
                <a:sym typeface="Poppins Medium" charset="0"/>
              </a:rPr>
              <a:t>на уроках математики</a:t>
            </a:r>
            <a:endParaRPr lang="en-US" altLang="x-none" sz="7200" dirty="0">
              <a:solidFill>
                <a:schemeClr val="bg2">
                  <a:lumMod val="10000"/>
                </a:schemeClr>
              </a:solidFill>
              <a:latin typeface="Impact" panose="020B0806030902050204" pitchFamily="34" charset="0"/>
              <a:ea typeface="Roboto Slab" pitchFamily="2" charset="0"/>
              <a:cs typeface="Times New Roman" panose="02020603050405020304" pitchFamily="18" charset="0"/>
              <a:sym typeface="Poppins Medium" charset="0"/>
            </a:endParaRP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xmlns="" id="{007D5A8D-239E-8243-A9E6-7121CB72F793}"/>
              </a:ext>
            </a:extLst>
          </p:cNvPr>
          <p:cNvSpPr txBox="1">
            <a:spLocks/>
          </p:cNvSpPr>
          <p:nvPr/>
        </p:nvSpPr>
        <p:spPr bwMode="auto">
          <a:xfrm>
            <a:off x="922804" y="10674424"/>
            <a:ext cx="20977307" cy="1895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 eaLnBrk="1">
              <a:defRPr/>
            </a:pPr>
            <a:r>
              <a:rPr lang="ru-RU" altLang="x-none" sz="6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Roboto Slab" pitchFamily="2" charset="0"/>
                <a:cs typeface="Times New Roman" panose="02020603050405020304" pitchFamily="18" charset="0"/>
                <a:sym typeface="Poppins Medium" charset="0"/>
              </a:rPr>
              <a:t>Педагог «</a:t>
            </a:r>
            <a:r>
              <a:rPr lang="en-US" altLang="x-none" sz="6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Roboto Slab" pitchFamily="2" charset="0"/>
                <a:cs typeface="Times New Roman" panose="02020603050405020304" pitchFamily="18" charset="0"/>
                <a:sym typeface="Poppins Medium" charset="0"/>
              </a:rPr>
              <a:t>VR/AR – </a:t>
            </a:r>
            <a:r>
              <a:rPr lang="ru-RU" altLang="x-none" sz="6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Roboto Slab" pitchFamily="2" charset="0"/>
                <a:cs typeface="Times New Roman" panose="02020603050405020304" pitchFamily="18" charset="0"/>
                <a:sym typeface="Poppins Medium" charset="0"/>
              </a:rPr>
              <a:t>разработка», </a:t>
            </a:r>
            <a:r>
              <a:rPr lang="ru-RU" altLang="x-none" sz="6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Roboto Slab" pitchFamily="2" charset="0"/>
                <a:cs typeface="Times New Roman" panose="02020603050405020304" pitchFamily="18" charset="0"/>
                <a:sym typeface="Poppins Medium" charset="0"/>
              </a:rPr>
              <a:t>учитель </a:t>
            </a:r>
            <a:r>
              <a:rPr lang="ru-RU" altLang="x-none" sz="6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Roboto Slab" pitchFamily="2" charset="0"/>
                <a:cs typeface="Times New Roman" panose="02020603050405020304" pitchFamily="18" charset="0"/>
                <a:sym typeface="Poppins Medium" charset="0"/>
              </a:rPr>
              <a:t>математики </a:t>
            </a:r>
            <a:r>
              <a:rPr lang="ru-RU" altLang="x-none" sz="6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Roboto Slab" pitchFamily="2" charset="0"/>
                <a:cs typeface="Times New Roman" panose="02020603050405020304" pitchFamily="18" charset="0"/>
                <a:sym typeface="Poppins Medium" charset="0"/>
              </a:rPr>
              <a:t>Базаржапова</a:t>
            </a:r>
            <a:r>
              <a:rPr lang="ru-RU" altLang="x-none" sz="6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Roboto Slab" pitchFamily="2" charset="0"/>
                <a:cs typeface="Times New Roman" panose="02020603050405020304" pitchFamily="18" charset="0"/>
                <a:sym typeface="Poppins Medium" charset="0"/>
              </a:rPr>
              <a:t> </a:t>
            </a:r>
            <a:r>
              <a:rPr lang="ru-RU" altLang="x-none" sz="6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Roboto Slab" pitchFamily="2" charset="0"/>
                <a:cs typeface="Times New Roman" panose="02020603050405020304" pitchFamily="18" charset="0"/>
                <a:sym typeface="Poppins Medium" charset="0"/>
              </a:rPr>
              <a:t>Соелма</a:t>
            </a:r>
            <a:r>
              <a:rPr lang="ru-RU" altLang="x-none" sz="6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Roboto Slab" pitchFamily="2" charset="0"/>
                <a:cs typeface="Times New Roman" panose="02020603050405020304" pitchFamily="18" charset="0"/>
                <a:sym typeface="Poppins Medium" charset="0"/>
              </a:rPr>
              <a:t> </a:t>
            </a:r>
            <a:r>
              <a:rPr lang="ru-RU" altLang="x-none" sz="6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Roboto Slab" pitchFamily="2" charset="0"/>
                <a:cs typeface="Times New Roman" panose="02020603050405020304" pitchFamily="18" charset="0"/>
                <a:sym typeface="Poppins Medium" charset="0"/>
              </a:rPr>
              <a:t>Ширабнимбуевна</a:t>
            </a:r>
            <a:endParaRPr lang="ru-RU" altLang="x-none" sz="6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Roboto Slab" pitchFamily="2" charset="0"/>
              <a:cs typeface="Times New Roman" panose="02020603050405020304" pitchFamily="18" charset="0"/>
              <a:sym typeface="Poppins Medium" charset="0"/>
            </a:endParaRP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xmlns="" id="{46D167D7-8C5B-9149-8796-C187D3549124}"/>
              </a:ext>
            </a:extLst>
          </p:cNvPr>
          <p:cNvSpPr txBox="1">
            <a:spLocks/>
          </p:cNvSpPr>
          <p:nvPr/>
        </p:nvSpPr>
        <p:spPr bwMode="auto">
          <a:xfrm>
            <a:off x="8231560" y="983955"/>
            <a:ext cx="18752664" cy="1870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 eaLnBrk="1">
              <a:defRPr/>
            </a:pPr>
            <a:r>
              <a:rPr lang="ru-RU" altLang="x-none" sz="6600" dirty="0" smtClean="0">
                <a:solidFill>
                  <a:schemeClr val="accent6">
                    <a:lumMod val="50000"/>
                  </a:schemeClr>
                </a:solidFill>
                <a:latin typeface="Impact" panose="020B0806030902050204" pitchFamily="34" charset="0"/>
                <a:ea typeface="Roboto Slab" pitchFamily="2" charset="0"/>
                <a:cs typeface="Times New Roman" panose="02020603050405020304" pitchFamily="18" charset="0"/>
                <a:sym typeface="Poppins Medium" charset="0"/>
              </a:rPr>
              <a:t>Центр «</a:t>
            </a:r>
            <a:r>
              <a:rPr lang="en-US" altLang="x-none" sz="6600" dirty="0" smtClean="0">
                <a:solidFill>
                  <a:schemeClr val="accent6">
                    <a:lumMod val="50000"/>
                  </a:schemeClr>
                </a:solidFill>
                <a:latin typeface="Impact" panose="020B0806030902050204" pitchFamily="34" charset="0"/>
                <a:ea typeface="Roboto Slab" pitchFamily="2" charset="0"/>
                <a:cs typeface="Times New Roman" panose="02020603050405020304" pitchFamily="18" charset="0"/>
                <a:sym typeface="Poppins Medium" charset="0"/>
              </a:rPr>
              <a:t>IT-</a:t>
            </a:r>
            <a:r>
              <a:rPr lang="ru-RU" altLang="x-none" sz="6600" dirty="0" smtClean="0">
                <a:solidFill>
                  <a:schemeClr val="accent6">
                    <a:lumMod val="50000"/>
                  </a:schemeClr>
                </a:solidFill>
                <a:latin typeface="Impact" panose="020B0806030902050204" pitchFamily="34" charset="0"/>
                <a:ea typeface="Roboto Slab" pitchFamily="2" charset="0"/>
                <a:cs typeface="Times New Roman" panose="02020603050405020304" pitchFamily="18" charset="0"/>
                <a:sym typeface="Poppins Medium" charset="0"/>
              </a:rPr>
              <a:t>куб. Могойтуй»</a:t>
            </a:r>
            <a:endParaRPr lang="en-US" altLang="x-none" sz="6600" dirty="0">
              <a:solidFill>
                <a:schemeClr val="accent6">
                  <a:lumMod val="50000"/>
                </a:schemeClr>
              </a:solidFill>
              <a:latin typeface="Impact" panose="020B0806030902050204" pitchFamily="34" charset="0"/>
              <a:ea typeface="Roboto Slab" pitchFamily="2" charset="0"/>
              <a:cs typeface="Times New Roman" panose="02020603050405020304" pitchFamily="18" charset="0"/>
              <a:sym typeface="Poppins Medium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8184" y="353800"/>
            <a:ext cx="4320480" cy="277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90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VID_20240226_17363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2847" y="449288"/>
            <a:ext cx="21379431" cy="12025336"/>
          </a:xfrm>
        </p:spPr>
      </p:pic>
    </p:spTree>
    <p:extLst>
      <p:ext uri="{BB962C8B-B14F-4D97-AF65-F5344CB8AC3E}">
        <p14:creationId xmlns:p14="http://schemas.microsoft.com/office/powerpoint/2010/main" val="336926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0507" y="809328"/>
            <a:ext cx="19307327" cy="2116752"/>
          </a:xfrm>
        </p:spPr>
        <p:txBody>
          <a:bodyPr>
            <a:noAutofit/>
          </a:bodyPr>
          <a:lstStyle/>
          <a:p>
            <a:pPr algn="just"/>
            <a:r>
              <a:rPr lang="ru-RU" sz="3200" b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февраля на базе нашего центра «IT-куб. Могойтуй» проведены занятия в рамках курсов повышения квалификации по программе «Реализация требований обновлённых ФГОС ООО и ФГОС СОО в работе учителя информатики»» для учителей информатики округа.</a:t>
            </a:r>
            <a:endParaRPr lang="ru-RU" sz="3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9200" y="3218832"/>
            <a:ext cx="19901792" cy="970499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507" y="3218832"/>
            <a:ext cx="97536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5414" y="5828506"/>
            <a:ext cx="10105578" cy="710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61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89D10AD5-AB17-9340-B5B0-250AB59C95A3}"/>
              </a:ext>
            </a:extLst>
          </p:cNvPr>
          <p:cNvSpPr/>
          <p:nvPr/>
        </p:nvSpPr>
        <p:spPr bwMode="auto">
          <a:xfrm>
            <a:off x="1822848" y="1315640"/>
            <a:ext cx="2567348" cy="2537084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16388" name="Rectangle 1">
            <a:extLst>
              <a:ext uri="{FF2B5EF4-FFF2-40B4-BE49-F238E27FC236}">
                <a16:creationId xmlns:a16="http://schemas.microsoft.com/office/drawing/2014/main" xmlns="" id="{5560FC2A-2DEC-6A45-AF17-89681D33D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0067" y="7605446"/>
            <a:ext cx="1065718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altLang="en-US" sz="3600" dirty="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BE131F46-1C44-4347-8504-1FFB78D236F4}"/>
              </a:ext>
            </a:extLst>
          </p:cNvPr>
          <p:cNvSpPr/>
          <p:nvPr/>
        </p:nvSpPr>
        <p:spPr bwMode="auto">
          <a:xfrm>
            <a:off x="23304307" y="11181074"/>
            <a:ext cx="951319" cy="1113877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xmlns="" id="{A6824BBD-37C7-1B46-85CD-65481B26D9A5}"/>
              </a:ext>
            </a:extLst>
          </p:cNvPr>
          <p:cNvSpPr txBox="1">
            <a:spLocks/>
          </p:cNvSpPr>
          <p:nvPr/>
        </p:nvSpPr>
        <p:spPr bwMode="auto">
          <a:xfrm>
            <a:off x="5207225" y="1581505"/>
            <a:ext cx="12025336" cy="1532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 eaLnBrk="1">
              <a:defRPr/>
            </a:pPr>
            <a:r>
              <a:rPr lang="ru-RU" altLang="x-none" sz="9600" dirty="0" smtClean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  <a:ea typeface="Roboto Slab" pitchFamily="2" charset="0"/>
                <a:cs typeface="Times New Roman" panose="02020603050405020304" pitchFamily="18" charset="0"/>
                <a:sym typeface="Poppins Medium" charset="0"/>
              </a:rPr>
              <a:t>Примеры задач из ЕГЭ </a:t>
            </a:r>
            <a:endParaRPr lang="x-none" altLang="x-none" sz="9600" dirty="0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  <a:ea typeface="Roboto Slab" pitchFamily="2" charset="0"/>
              <a:cs typeface="Times New Roman" panose="02020603050405020304" pitchFamily="18" charset="0"/>
              <a:sym typeface="Poppins Medium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0960" y="5672846"/>
            <a:ext cx="10370195" cy="38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5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89D10AD5-AB17-9340-B5B0-250AB59C95A3}"/>
              </a:ext>
            </a:extLst>
          </p:cNvPr>
          <p:cNvSpPr/>
          <p:nvPr/>
        </p:nvSpPr>
        <p:spPr bwMode="auto">
          <a:xfrm>
            <a:off x="14069079" y="857387"/>
            <a:ext cx="5292886" cy="2568455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56CE2255-1135-644D-A36A-130884A6F9BD}"/>
              </a:ext>
            </a:extLst>
          </p:cNvPr>
          <p:cNvSpPr/>
          <p:nvPr/>
        </p:nvSpPr>
        <p:spPr bwMode="auto">
          <a:xfrm>
            <a:off x="1174776" y="8154144"/>
            <a:ext cx="4703168" cy="4189526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1CA1463-B139-3E4E-991C-4AC17FDA036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2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554450">
            <a:off x="17514872" y="-1151758"/>
            <a:ext cx="8945835" cy="6709376"/>
          </a:xfrm>
          <a:prstGeom prst="rect">
            <a:avLst/>
          </a:prstGeom>
        </p:spPr>
      </p:pic>
      <p:sp>
        <p:nvSpPr>
          <p:cNvPr id="16388" name="Rectangle 1">
            <a:extLst>
              <a:ext uri="{FF2B5EF4-FFF2-40B4-BE49-F238E27FC236}">
                <a16:creationId xmlns:a16="http://schemas.microsoft.com/office/drawing/2014/main" xmlns="" id="{5560FC2A-2DEC-6A45-AF17-89681D33D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744" y="3992366"/>
            <a:ext cx="1032444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en-US" sz="5400" dirty="0" smtClean="0">
                <a:solidFill>
                  <a:schemeClr val="tx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создание кейса 3</a:t>
            </a:r>
            <a:r>
              <a:rPr lang="en-US" altLang="en-US" sz="5400" dirty="0" smtClean="0">
                <a:solidFill>
                  <a:schemeClr val="tx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D-</a:t>
            </a:r>
            <a:r>
              <a:rPr lang="ru-RU" altLang="en-US" sz="5400" dirty="0" smtClean="0">
                <a:solidFill>
                  <a:schemeClr val="tx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моделей геометрических фигур  для формирования пространственного мышления</a:t>
            </a:r>
            <a:endParaRPr lang="en-US" altLang="en-US" sz="5400" dirty="0">
              <a:solidFill>
                <a:schemeClr val="tx2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xmlns="" id="{007D5A8D-239E-8243-A9E6-7121CB72F793}"/>
              </a:ext>
            </a:extLst>
          </p:cNvPr>
          <p:cNvSpPr txBox="1">
            <a:spLocks/>
          </p:cNvSpPr>
          <p:nvPr/>
        </p:nvSpPr>
        <p:spPr bwMode="auto">
          <a:xfrm>
            <a:off x="1966864" y="1747640"/>
            <a:ext cx="5445583" cy="1499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 eaLnBrk="1">
              <a:defRPr/>
            </a:pPr>
            <a:r>
              <a:rPr lang="ru-RU" altLang="x-none" sz="6600" dirty="0" smtClean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  <a:ea typeface="Roboto Slab" pitchFamily="2" charset="0"/>
                <a:cs typeface="Times New Roman" panose="02020603050405020304" pitchFamily="18" charset="0"/>
                <a:sym typeface="Poppins Medium" charset="0"/>
              </a:rPr>
              <a:t>Цель проекта:</a:t>
            </a:r>
            <a:endParaRPr lang="ru-RU" altLang="x-none" sz="6600" dirty="0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  <a:ea typeface="Roboto Slab" pitchFamily="2" charset="0"/>
              <a:cs typeface="Times New Roman" panose="02020603050405020304" pitchFamily="18" charset="0"/>
              <a:sym typeface="Poppins Medium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BE131F46-1C44-4347-8504-1FFB78D236F4}"/>
              </a:ext>
            </a:extLst>
          </p:cNvPr>
          <p:cNvSpPr/>
          <p:nvPr/>
        </p:nvSpPr>
        <p:spPr bwMode="auto">
          <a:xfrm>
            <a:off x="23425248" y="11441150"/>
            <a:ext cx="951319" cy="1113877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xmlns="" id="{5560FC2A-2DEC-6A45-AF17-89681D33D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31960" y="5257781"/>
            <a:ext cx="11737304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altLang="en-US" sz="5400" dirty="0" smtClean="0">
                <a:solidFill>
                  <a:schemeClr val="tx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Создать  3</a:t>
            </a:r>
            <a:r>
              <a:rPr lang="en-US" altLang="en-US" sz="5400" dirty="0" smtClean="0">
                <a:solidFill>
                  <a:schemeClr val="tx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 </a:t>
            </a:r>
            <a:r>
              <a:rPr lang="ru-RU" altLang="en-US" sz="5400" dirty="0" smtClean="0">
                <a:solidFill>
                  <a:schemeClr val="tx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модели геометрических фигур в пространстве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altLang="en-US" sz="5400" dirty="0" smtClean="0">
                <a:solidFill>
                  <a:schemeClr val="tx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Изучить свойства геометрических фигур в 3</a:t>
            </a:r>
            <a:r>
              <a:rPr lang="en-US" altLang="en-US" sz="5400" dirty="0" smtClean="0">
                <a:solidFill>
                  <a:schemeClr val="tx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</a:t>
            </a:r>
            <a:r>
              <a:rPr lang="ru-RU" altLang="en-US" sz="5400" dirty="0" smtClean="0">
                <a:solidFill>
                  <a:schemeClr val="tx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-пространстве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altLang="en-US" sz="5400" dirty="0" smtClean="0">
                <a:solidFill>
                  <a:schemeClr val="tx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Применить свойства геометрических фигур в 3</a:t>
            </a:r>
            <a:r>
              <a:rPr lang="en-US" altLang="en-US" sz="5400" dirty="0" smtClean="0">
                <a:solidFill>
                  <a:schemeClr val="tx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</a:t>
            </a:r>
            <a:r>
              <a:rPr lang="ru-RU" altLang="en-US" sz="5400" dirty="0" smtClean="0">
                <a:solidFill>
                  <a:schemeClr val="tx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-пространстве при решении задач ЕГЭ</a:t>
            </a: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xmlns="" id="{007D5A8D-239E-8243-A9E6-7121CB72F793}"/>
              </a:ext>
            </a:extLst>
          </p:cNvPr>
          <p:cNvSpPr txBox="1">
            <a:spLocks/>
          </p:cNvSpPr>
          <p:nvPr/>
        </p:nvSpPr>
        <p:spPr bwMode="auto">
          <a:xfrm>
            <a:off x="14069079" y="4043210"/>
            <a:ext cx="8981628" cy="1540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 eaLnBrk="1">
              <a:defRPr/>
            </a:pPr>
            <a:r>
              <a:rPr lang="ru-RU" altLang="x-none" sz="6600" dirty="0" smtClean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  <a:ea typeface="Roboto Slab" pitchFamily="2" charset="0"/>
                <a:cs typeface="Times New Roman" panose="02020603050405020304" pitchFamily="18" charset="0"/>
                <a:sym typeface="Poppins Medium" charset="0"/>
              </a:rPr>
              <a:t>Задачи проекта:</a:t>
            </a:r>
            <a:endParaRPr lang="en-US" altLang="x-none" sz="6600" dirty="0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  <a:ea typeface="Roboto Slab" pitchFamily="2" charset="0"/>
              <a:cs typeface="Times New Roman" panose="02020603050405020304" pitchFamily="18" charset="0"/>
              <a:sym typeface="Poppins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4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89D10AD5-AB17-9340-B5B0-250AB59C95A3}"/>
              </a:ext>
            </a:extLst>
          </p:cNvPr>
          <p:cNvSpPr/>
          <p:nvPr/>
        </p:nvSpPr>
        <p:spPr bwMode="auto">
          <a:xfrm>
            <a:off x="16944528" y="686100"/>
            <a:ext cx="5292886" cy="2568455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74808C"/>
              </a:solidFill>
              <a:effectLst/>
              <a:uLnTx/>
              <a:uFillTx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56CE2255-1135-644D-A36A-130884A6F9BD}"/>
              </a:ext>
            </a:extLst>
          </p:cNvPr>
          <p:cNvSpPr/>
          <p:nvPr/>
        </p:nvSpPr>
        <p:spPr bwMode="auto">
          <a:xfrm>
            <a:off x="720080" y="5194646"/>
            <a:ext cx="4703168" cy="4189526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74808C"/>
              </a:solidFill>
              <a:effectLst/>
              <a:uLnTx/>
              <a:uFillTx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1CA1463-B139-3E4E-991C-4AC17FDA036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2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554450">
            <a:off x="15583638" y="-547496"/>
            <a:ext cx="8945835" cy="6709376"/>
          </a:xfrm>
          <a:prstGeom prst="rect">
            <a:avLst/>
          </a:prstGeom>
        </p:spPr>
      </p:pic>
      <p:sp>
        <p:nvSpPr>
          <p:cNvPr id="16388" name="Rectangle 1">
            <a:extLst>
              <a:ext uri="{FF2B5EF4-FFF2-40B4-BE49-F238E27FC236}">
                <a16:creationId xmlns:a16="http://schemas.microsoft.com/office/drawing/2014/main" xmlns="" id="{5560FC2A-2DEC-6A45-AF17-89681D33D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23848" y="7722096"/>
            <a:ext cx="9217024" cy="74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8255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7E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  <a:sym typeface="Poppins"/>
              </a:rPr>
              <a:t> 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E7E7E7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  <a:sym typeface="Poppins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xmlns="" id="{007D5A8D-239E-8243-A9E6-7121CB72F793}"/>
              </a:ext>
            </a:extLst>
          </p:cNvPr>
          <p:cNvSpPr txBox="1">
            <a:spLocks/>
          </p:cNvSpPr>
          <p:nvPr/>
        </p:nvSpPr>
        <p:spPr bwMode="auto">
          <a:xfrm>
            <a:off x="9455696" y="1148348"/>
            <a:ext cx="6264696" cy="231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 marL="0" marR="0" lvl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x-none" sz="6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 Slab" pitchFamily="2" charset="0"/>
                <a:cs typeface="Times New Roman" panose="02020603050405020304" pitchFamily="18" charset="0"/>
                <a:sym typeface="Poppins Medium" charset="0"/>
              </a:rPr>
              <a:t>Прямоугольный</a:t>
            </a:r>
          </a:p>
          <a:p>
            <a:pPr marL="0" marR="0" lvl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x-none" sz="6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 Slab" pitchFamily="2" charset="0"/>
                <a:cs typeface="Times New Roman" panose="02020603050405020304" pitchFamily="18" charset="0"/>
                <a:sym typeface="Poppins Medium" charset="0"/>
              </a:rPr>
              <a:t>параллелепипед</a:t>
            </a:r>
            <a:endParaRPr kumimoji="0" lang="en-US" altLang="x-none" sz="6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Roboto Slab" pitchFamily="2" charset="0"/>
              <a:cs typeface="Times New Roman" panose="02020603050405020304" pitchFamily="18" charset="0"/>
              <a:sym typeface="Poppins Medium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BE131F46-1C44-4347-8504-1FFB78D236F4}"/>
              </a:ext>
            </a:extLst>
          </p:cNvPr>
          <p:cNvSpPr/>
          <p:nvPr/>
        </p:nvSpPr>
        <p:spPr bwMode="auto">
          <a:xfrm>
            <a:off x="23425248" y="11441150"/>
            <a:ext cx="951319" cy="1113877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74808C"/>
              </a:solidFill>
              <a:effectLst/>
              <a:uLnTx/>
              <a:uFillTx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7504" y="3843584"/>
            <a:ext cx="15121680" cy="85059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819" y="718672"/>
            <a:ext cx="7200000" cy="348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8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89D10AD5-AB17-9340-B5B0-250AB59C95A3}"/>
              </a:ext>
            </a:extLst>
          </p:cNvPr>
          <p:cNvSpPr/>
          <p:nvPr/>
        </p:nvSpPr>
        <p:spPr bwMode="auto">
          <a:xfrm>
            <a:off x="16872520" y="732343"/>
            <a:ext cx="5292886" cy="2568455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74808C"/>
              </a:solidFill>
              <a:effectLst/>
              <a:uLnTx/>
              <a:uFillTx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56CE2255-1135-644D-A36A-130884A6F9BD}"/>
              </a:ext>
            </a:extLst>
          </p:cNvPr>
          <p:cNvSpPr/>
          <p:nvPr/>
        </p:nvSpPr>
        <p:spPr bwMode="auto">
          <a:xfrm>
            <a:off x="720080" y="5194646"/>
            <a:ext cx="4703168" cy="4189526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74808C"/>
              </a:solidFill>
              <a:effectLst/>
              <a:uLnTx/>
              <a:uFillTx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1CA1463-B139-3E4E-991C-4AC17FDA036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2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554450">
            <a:off x="15583638" y="-547496"/>
            <a:ext cx="8945835" cy="6709376"/>
          </a:xfrm>
          <a:prstGeom prst="rect">
            <a:avLst/>
          </a:prstGeom>
        </p:spPr>
      </p:pic>
      <p:sp>
        <p:nvSpPr>
          <p:cNvPr id="16388" name="Rectangle 1">
            <a:extLst>
              <a:ext uri="{FF2B5EF4-FFF2-40B4-BE49-F238E27FC236}">
                <a16:creationId xmlns:a16="http://schemas.microsoft.com/office/drawing/2014/main" xmlns="" id="{5560FC2A-2DEC-6A45-AF17-89681D33D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23848" y="7722096"/>
            <a:ext cx="9217024" cy="74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8255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7E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  <a:sym typeface="Poppins"/>
              </a:rPr>
              <a:t> 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E7E7E7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  <a:sym typeface="Poppins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xmlns="" id="{007D5A8D-239E-8243-A9E6-7121CB72F793}"/>
              </a:ext>
            </a:extLst>
          </p:cNvPr>
          <p:cNvSpPr txBox="1">
            <a:spLocks/>
          </p:cNvSpPr>
          <p:nvPr/>
        </p:nvSpPr>
        <p:spPr bwMode="auto">
          <a:xfrm>
            <a:off x="12755721" y="1823959"/>
            <a:ext cx="3069865" cy="3435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 marL="0" marR="0" lvl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x-none" sz="6600" noProof="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 Slab" pitchFamily="2" charset="0"/>
                <a:cs typeface="Times New Roman" panose="02020603050405020304" pitchFamily="18" charset="0"/>
                <a:sym typeface="Poppins Medium" charset="0"/>
              </a:rPr>
              <a:t>Куб</a:t>
            </a:r>
            <a:endParaRPr kumimoji="0" lang="en-US" altLang="x-none" sz="6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Roboto Slab" pitchFamily="2" charset="0"/>
              <a:cs typeface="Times New Roman" panose="02020603050405020304" pitchFamily="18" charset="0"/>
              <a:sym typeface="Poppins Medium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BE131F46-1C44-4347-8504-1FFB78D236F4}"/>
              </a:ext>
            </a:extLst>
          </p:cNvPr>
          <p:cNvSpPr/>
          <p:nvPr/>
        </p:nvSpPr>
        <p:spPr bwMode="auto">
          <a:xfrm>
            <a:off x="23425248" y="11441150"/>
            <a:ext cx="951319" cy="1113877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74808C"/>
              </a:solidFill>
              <a:effectLst/>
              <a:uLnTx/>
              <a:uFillTx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3223" y="3761656"/>
            <a:ext cx="15252183" cy="858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43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89D10AD5-AB17-9340-B5B0-250AB59C95A3}"/>
              </a:ext>
            </a:extLst>
          </p:cNvPr>
          <p:cNvSpPr/>
          <p:nvPr/>
        </p:nvSpPr>
        <p:spPr bwMode="auto">
          <a:xfrm>
            <a:off x="16872520" y="626024"/>
            <a:ext cx="5292886" cy="2568455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74808C"/>
              </a:solidFill>
              <a:effectLst/>
              <a:uLnTx/>
              <a:uFillTx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56CE2255-1135-644D-A36A-130884A6F9BD}"/>
              </a:ext>
            </a:extLst>
          </p:cNvPr>
          <p:cNvSpPr/>
          <p:nvPr/>
        </p:nvSpPr>
        <p:spPr bwMode="auto">
          <a:xfrm>
            <a:off x="720080" y="5194646"/>
            <a:ext cx="4703168" cy="4189526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74808C"/>
              </a:solidFill>
              <a:effectLst/>
              <a:uLnTx/>
              <a:uFillTx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16388" name="Rectangle 1">
            <a:extLst>
              <a:ext uri="{FF2B5EF4-FFF2-40B4-BE49-F238E27FC236}">
                <a16:creationId xmlns:a16="http://schemas.microsoft.com/office/drawing/2014/main" xmlns="" id="{5560FC2A-2DEC-6A45-AF17-89681D33D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23848" y="7722096"/>
            <a:ext cx="9217024" cy="74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8255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7E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  <a:sym typeface="Poppins"/>
              </a:rPr>
              <a:t> 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E7E7E7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  <a:sym typeface="Poppins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xmlns="" id="{007D5A8D-239E-8243-A9E6-7121CB72F793}"/>
              </a:ext>
            </a:extLst>
          </p:cNvPr>
          <p:cNvSpPr txBox="1">
            <a:spLocks/>
          </p:cNvSpPr>
          <p:nvPr/>
        </p:nvSpPr>
        <p:spPr bwMode="auto">
          <a:xfrm>
            <a:off x="8690086" y="1097360"/>
            <a:ext cx="8182434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 marL="0" marR="0" lvl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x-none" sz="6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 Slab" pitchFamily="2" charset="0"/>
                <a:cs typeface="Times New Roman" panose="02020603050405020304" pitchFamily="18" charset="0"/>
                <a:sym typeface="Poppins Medium" charset="0"/>
              </a:rPr>
              <a:t>Правильная </a:t>
            </a:r>
          </a:p>
          <a:p>
            <a:pPr marL="0" marR="0" lvl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x-none" sz="6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 Slab" pitchFamily="2" charset="0"/>
                <a:cs typeface="Times New Roman" panose="02020603050405020304" pitchFamily="18" charset="0"/>
                <a:sym typeface="Poppins Medium" charset="0"/>
              </a:rPr>
              <a:t>треугольная пирамида</a:t>
            </a:r>
            <a:endParaRPr kumimoji="0" lang="en-US" altLang="x-none" sz="6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Roboto Slab" pitchFamily="2" charset="0"/>
              <a:cs typeface="Times New Roman" panose="02020603050405020304" pitchFamily="18" charset="0"/>
              <a:sym typeface="Poppins Medium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BE131F46-1C44-4347-8504-1FFB78D236F4}"/>
              </a:ext>
            </a:extLst>
          </p:cNvPr>
          <p:cNvSpPr/>
          <p:nvPr/>
        </p:nvSpPr>
        <p:spPr bwMode="auto">
          <a:xfrm>
            <a:off x="23425248" y="11441150"/>
            <a:ext cx="951319" cy="1113877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74808C"/>
              </a:solidFill>
              <a:effectLst/>
              <a:uLnTx/>
              <a:uFillTx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400" y="3988516"/>
            <a:ext cx="14606368" cy="821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89D10AD5-AB17-9340-B5B0-250AB59C95A3}"/>
              </a:ext>
            </a:extLst>
          </p:cNvPr>
          <p:cNvSpPr/>
          <p:nvPr/>
        </p:nvSpPr>
        <p:spPr bwMode="auto">
          <a:xfrm>
            <a:off x="16931033" y="658116"/>
            <a:ext cx="5292886" cy="2568455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74808C"/>
              </a:solidFill>
              <a:effectLst/>
              <a:uLnTx/>
              <a:uFillTx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56CE2255-1135-644D-A36A-130884A6F9BD}"/>
              </a:ext>
            </a:extLst>
          </p:cNvPr>
          <p:cNvSpPr/>
          <p:nvPr/>
        </p:nvSpPr>
        <p:spPr bwMode="auto">
          <a:xfrm>
            <a:off x="720080" y="5194646"/>
            <a:ext cx="4703168" cy="4189526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74808C"/>
              </a:solidFill>
              <a:effectLst/>
              <a:uLnTx/>
              <a:uFillTx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16388" name="Rectangle 1">
            <a:extLst>
              <a:ext uri="{FF2B5EF4-FFF2-40B4-BE49-F238E27FC236}">
                <a16:creationId xmlns:a16="http://schemas.microsoft.com/office/drawing/2014/main" xmlns="" id="{5560FC2A-2DEC-6A45-AF17-89681D33D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23848" y="7722096"/>
            <a:ext cx="9217024" cy="74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8255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7E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  <a:sym typeface="Poppins"/>
              </a:rPr>
              <a:t> 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E7E7E7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  <a:sym typeface="Poppins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xmlns="" id="{007D5A8D-239E-8243-A9E6-7121CB72F793}"/>
              </a:ext>
            </a:extLst>
          </p:cNvPr>
          <p:cNvSpPr txBox="1">
            <a:spLocks/>
          </p:cNvSpPr>
          <p:nvPr/>
        </p:nvSpPr>
        <p:spPr bwMode="auto">
          <a:xfrm>
            <a:off x="8591601" y="1313384"/>
            <a:ext cx="7560840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 marL="0" marR="0" lvl="0" indent="0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x-none" sz="6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 Slab" pitchFamily="2" charset="0"/>
                <a:cs typeface="Times New Roman" panose="02020603050405020304" pitchFamily="18" charset="0"/>
                <a:sym typeface="Poppins Medium" charset="0"/>
              </a:rPr>
              <a:t>Правильная </a:t>
            </a:r>
          </a:p>
          <a:p>
            <a:pPr marL="0" marR="0" lvl="0" indent="0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x-none" sz="6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 Slab" pitchFamily="2" charset="0"/>
                <a:cs typeface="Times New Roman" panose="02020603050405020304" pitchFamily="18" charset="0"/>
                <a:sym typeface="Poppins Medium" charset="0"/>
              </a:rPr>
              <a:t>треугольная призма</a:t>
            </a:r>
            <a:endParaRPr kumimoji="0" lang="en-US" altLang="x-none" sz="6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Roboto Slab" pitchFamily="2" charset="0"/>
              <a:cs typeface="Times New Roman" panose="02020603050405020304" pitchFamily="18" charset="0"/>
              <a:sym typeface="Poppins Medium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BE131F46-1C44-4347-8504-1FFB78D236F4}"/>
              </a:ext>
            </a:extLst>
          </p:cNvPr>
          <p:cNvSpPr/>
          <p:nvPr/>
        </p:nvSpPr>
        <p:spPr bwMode="auto">
          <a:xfrm>
            <a:off x="23425248" y="11441150"/>
            <a:ext cx="951319" cy="1113877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74808C"/>
              </a:solidFill>
              <a:effectLst/>
              <a:uLnTx/>
              <a:uFillTx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5416" y="3849693"/>
            <a:ext cx="15099960" cy="849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5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89D10AD5-AB17-9340-B5B0-250AB59C95A3}"/>
              </a:ext>
            </a:extLst>
          </p:cNvPr>
          <p:cNvSpPr/>
          <p:nvPr/>
        </p:nvSpPr>
        <p:spPr bwMode="auto">
          <a:xfrm>
            <a:off x="18888744" y="454764"/>
            <a:ext cx="5292886" cy="2568455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74808C"/>
              </a:solidFill>
              <a:effectLst/>
              <a:uLnTx/>
              <a:uFillTx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56CE2255-1135-644D-A36A-130884A6F9BD}"/>
              </a:ext>
            </a:extLst>
          </p:cNvPr>
          <p:cNvSpPr/>
          <p:nvPr/>
        </p:nvSpPr>
        <p:spPr bwMode="auto">
          <a:xfrm>
            <a:off x="720080" y="5194646"/>
            <a:ext cx="4703168" cy="4189526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74808C"/>
              </a:solidFill>
              <a:effectLst/>
              <a:uLnTx/>
              <a:uFillTx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16388" name="Rectangle 1">
            <a:extLst>
              <a:ext uri="{FF2B5EF4-FFF2-40B4-BE49-F238E27FC236}">
                <a16:creationId xmlns:a16="http://schemas.microsoft.com/office/drawing/2014/main" xmlns="" id="{5560FC2A-2DEC-6A45-AF17-89681D33D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23848" y="7722096"/>
            <a:ext cx="9217024" cy="74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8255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7E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  <a:sym typeface="Poppins"/>
              </a:rPr>
              <a:t> 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E7E7E7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  <a:sym typeface="Poppins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xmlns="" id="{007D5A8D-239E-8243-A9E6-7121CB72F793}"/>
              </a:ext>
            </a:extLst>
          </p:cNvPr>
          <p:cNvSpPr txBox="1">
            <a:spLocks/>
          </p:cNvSpPr>
          <p:nvPr/>
        </p:nvSpPr>
        <p:spPr bwMode="auto">
          <a:xfrm>
            <a:off x="10555188" y="1249197"/>
            <a:ext cx="10271675" cy="3435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 marL="0" marR="0" lvl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x-none" sz="6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 Slab" pitchFamily="2" charset="0"/>
                <a:cs typeface="Times New Roman" panose="02020603050405020304" pitchFamily="18" charset="0"/>
                <a:sym typeface="Poppins Medium" charset="0"/>
              </a:rPr>
              <a:t>Правильная </a:t>
            </a:r>
          </a:p>
          <a:p>
            <a:pPr marL="0" marR="0" lvl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x-none" sz="6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 Slab" pitchFamily="2" charset="0"/>
                <a:cs typeface="Times New Roman" panose="02020603050405020304" pitchFamily="18" charset="0"/>
                <a:sym typeface="Poppins Medium" charset="0"/>
              </a:rPr>
              <a:t>шестиугольная призма</a:t>
            </a:r>
            <a:endParaRPr kumimoji="0" lang="en-US" altLang="x-none" sz="6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Roboto Slab" pitchFamily="2" charset="0"/>
              <a:cs typeface="Times New Roman" panose="02020603050405020304" pitchFamily="18" charset="0"/>
              <a:sym typeface="Poppins Medium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BE131F46-1C44-4347-8504-1FFB78D236F4}"/>
              </a:ext>
            </a:extLst>
          </p:cNvPr>
          <p:cNvSpPr/>
          <p:nvPr/>
        </p:nvSpPr>
        <p:spPr bwMode="auto">
          <a:xfrm>
            <a:off x="23425248" y="11441150"/>
            <a:ext cx="951319" cy="1113877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74808C"/>
              </a:solidFill>
              <a:effectLst/>
              <a:uLnTx/>
              <a:uFillTx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993" y="544229"/>
            <a:ext cx="10370195" cy="38651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3368" y="3721786"/>
            <a:ext cx="15554738" cy="874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79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89D10AD5-AB17-9340-B5B0-250AB59C95A3}"/>
              </a:ext>
            </a:extLst>
          </p:cNvPr>
          <p:cNvSpPr/>
          <p:nvPr/>
        </p:nvSpPr>
        <p:spPr bwMode="auto">
          <a:xfrm>
            <a:off x="17016536" y="771594"/>
            <a:ext cx="5292886" cy="2568455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74808C"/>
              </a:solidFill>
              <a:effectLst/>
              <a:uLnTx/>
              <a:uFillTx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56CE2255-1135-644D-A36A-130884A6F9BD}"/>
              </a:ext>
            </a:extLst>
          </p:cNvPr>
          <p:cNvSpPr/>
          <p:nvPr/>
        </p:nvSpPr>
        <p:spPr bwMode="auto">
          <a:xfrm>
            <a:off x="720080" y="5194646"/>
            <a:ext cx="4703168" cy="4189526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74808C"/>
              </a:solidFill>
              <a:effectLst/>
              <a:uLnTx/>
              <a:uFillTx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1CA1463-B139-3E4E-991C-4AC17FDA036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2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554450">
            <a:off x="15583638" y="-547496"/>
            <a:ext cx="8945835" cy="6709376"/>
          </a:xfrm>
          <a:prstGeom prst="rect">
            <a:avLst/>
          </a:prstGeom>
        </p:spPr>
      </p:pic>
      <p:sp>
        <p:nvSpPr>
          <p:cNvPr id="16388" name="Rectangle 1">
            <a:extLst>
              <a:ext uri="{FF2B5EF4-FFF2-40B4-BE49-F238E27FC236}">
                <a16:creationId xmlns:a16="http://schemas.microsoft.com/office/drawing/2014/main" xmlns="" id="{5560FC2A-2DEC-6A45-AF17-89681D33D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23848" y="7722096"/>
            <a:ext cx="9217024" cy="74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8255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7E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  <a:sym typeface="Poppins"/>
              </a:rPr>
              <a:t> 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E7E7E7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  <a:sym typeface="Poppins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xmlns="" id="{007D5A8D-239E-8243-A9E6-7121CB72F793}"/>
              </a:ext>
            </a:extLst>
          </p:cNvPr>
          <p:cNvSpPr txBox="1">
            <a:spLocks/>
          </p:cNvSpPr>
          <p:nvPr/>
        </p:nvSpPr>
        <p:spPr bwMode="auto">
          <a:xfrm>
            <a:off x="7439472" y="1169195"/>
            <a:ext cx="10153128" cy="2545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 marL="0" marR="0" lvl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x-none" sz="6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 Slab" pitchFamily="2" charset="0"/>
                <a:cs typeface="Times New Roman" panose="02020603050405020304" pitchFamily="18" charset="0"/>
                <a:sym typeface="Poppins Medium" charset="0"/>
              </a:rPr>
              <a:t>Правильная </a:t>
            </a:r>
          </a:p>
          <a:p>
            <a:pPr marL="0" marR="0" lvl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x-none" sz="6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 Slab" pitchFamily="2" charset="0"/>
                <a:cs typeface="Times New Roman" panose="02020603050405020304" pitchFamily="18" charset="0"/>
                <a:sym typeface="Poppins Medium" charset="0"/>
              </a:rPr>
              <a:t>четырехугольная пирамида</a:t>
            </a:r>
            <a:endParaRPr kumimoji="0" lang="en-US" altLang="x-none" sz="6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Roboto Slab" pitchFamily="2" charset="0"/>
              <a:cs typeface="Times New Roman" panose="02020603050405020304" pitchFamily="18" charset="0"/>
              <a:sym typeface="Poppins Medium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BE131F46-1C44-4347-8504-1FFB78D236F4}"/>
              </a:ext>
            </a:extLst>
          </p:cNvPr>
          <p:cNvSpPr/>
          <p:nvPr/>
        </p:nvSpPr>
        <p:spPr bwMode="auto">
          <a:xfrm>
            <a:off x="23425248" y="11441150"/>
            <a:ext cx="951319" cy="1113877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74808C"/>
              </a:solidFill>
              <a:effectLst/>
              <a:uLnTx/>
              <a:uFillTx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9392" y="3884089"/>
            <a:ext cx="14977664" cy="842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22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F4686990-BD05-C84A-98FC-71D423CF6412}"/>
              </a:ext>
            </a:extLst>
          </p:cNvPr>
          <p:cNvSpPr/>
          <p:nvPr/>
        </p:nvSpPr>
        <p:spPr bwMode="auto">
          <a:xfrm>
            <a:off x="14136216" y="4868797"/>
            <a:ext cx="2997740" cy="1973023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56CE2255-1135-644D-A36A-130884A6F9BD}"/>
              </a:ext>
            </a:extLst>
          </p:cNvPr>
          <p:cNvSpPr/>
          <p:nvPr/>
        </p:nvSpPr>
        <p:spPr bwMode="auto">
          <a:xfrm>
            <a:off x="742728" y="2278011"/>
            <a:ext cx="3240360" cy="2132709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6145" name="Text Box 1">
            <a:extLst>
              <a:ext uri="{FF2B5EF4-FFF2-40B4-BE49-F238E27FC236}">
                <a16:creationId xmlns:a16="http://schemas.microsoft.com/office/drawing/2014/main" xmlns="" id="{A5227261-2D03-4A45-A1B0-10F15E58F7BF}"/>
              </a:ext>
            </a:extLst>
          </p:cNvPr>
          <p:cNvSpPr txBox="1">
            <a:spLocks/>
          </p:cNvSpPr>
          <p:nvPr/>
        </p:nvSpPr>
        <p:spPr bwMode="auto">
          <a:xfrm>
            <a:off x="22313874" y="11761221"/>
            <a:ext cx="895350" cy="569387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>
            <a:spAutoFit/>
          </a:bodyPr>
          <a:lstStyle>
            <a:lvl1pPr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1pPr>
            <a:lvl2pPr marL="742950" indent="-285750"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2pPr>
            <a:lvl3pPr marL="1143000" indent="-228600"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3pPr>
            <a:lvl4pPr marL="1600200" indent="-228600"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4pPr>
            <a:lvl5pPr marL="2057400" indent="-228600"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9pPr>
          </a:lstStyle>
          <a:p>
            <a:pPr algn="ctr" eaLnBrk="1">
              <a:defRPr/>
            </a:pPr>
            <a:fld id="{524EDFC7-78EF-A643-ADFF-5E18A2AC5227}" type="slidenum">
              <a:rPr lang="x-none" altLang="x-none" sz="3200" b="1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eaLnBrk="1">
                <a:defRPr/>
              </a:pPr>
              <a:t>9</a:t>
            </a:fld>
            <a:endParaRPr lang="x-none" altLang="x-none" sz="32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4FBCBC59-960C-5A4D-BF7A-ECCA239ABC02}"/>
              </a:ext>
            </a:extLst>
          </p:cNvPr>
          <p:cNvGrpSpPr/>
          <p:nvPr/>
        </p:nvGrpSpPr>
        <p:grpSpPr>
          <a:xfrm>
            <a:off x="2759074" y="3853907"/>
            <a:ext cx="14374882" cy="2837155"/>
            <a:chOff x="2759074" y="3689648"/>
            <a:chExt cx="13465374" cy="2837155"/>
          </a:xfrm>
        </p:grpSpPr>
        <p:sp>
          <p:nvSpPr>
            <p:cNvPr id="16388" name="Rectangle 1">
              <a:extLst>
                <a:ext uri="{FF2B5EF4-FFF2-40B4-BE49-F238E27FC236}">
                  <a16:creationId xmlns:a16="http://schemas.microsoft.com/office/drawing/2014/main" xmlns="" id="{5560FC2A-2DEC-6A45-AF17-89681D33DC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8125" y="5777880"/>
              <a:ext cx="13446323" cy="748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altLang="en-US" sz="32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 Box 3">
              <a:extLst>
                <a:ext uri="{FF2B5EF4-FFF2-40B4-BE49-F238E27FC236}">
                  <a16:creationId xmlns:a16="http://schemas.microsoft.com/office/drawing/2014/main" xmlns="" id="{007D5A8D-239E-8243-A9E6-7121CB72F79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759074" y="3689648"/>
              <a:ext cx="12582105" cy="1584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/>
            <a:lstStyle/>
            <a:p>
              <a:pPr eaLnBrk="1">
                <a:defRPr/>
              </a:pPr>
              <a:r>
                <a:rPr lang="ru-RU" altLang="x-none" sz="9600" dirty="0" smtClean="0">
                  <a:solidFill>
                    <a:schemeClr val="tx1"/>
                  </a:solidFill>
                  <a:latin typeface="Impact" panose="020B0806030902050204" pitchFamily="34" charset="0"/>
                  <a:ea typeface="Roboto Slab" pitchFamily="2" charset="0"/>
                  <a:cs typeface="Times New Roman" panose="02020603050405020304" pitchFamily="18" charset="0"/>
                  <a:sym typeface="Poppins Medium" charset="0"/>
                </a:rPr>
                <a:t>Й</a:t>
              </a:r>
              <a:endParaRPr lang="x-none" altLang="x-none" sz="9600" dirty="0">
                <a:solidFill>
                  <a:schemeClr val="tx1"/>
                </a:solidFill>
                <a:latin typeface="Impact" panose="020B0806030902050204" pitchFamily="34" charset="0"/>
                <a:ea typeface="Roboto Slab" pitchFamily="2" charset="0"/>
                <a:cs typeface="Times New Roman" panose="02020603050405020304" pitchFamily="18" charset="0"/>
                <a:sym typeface="Poppins Medium" charset="0"/>
              </a:endParaRPr>
            </a:p>
          </p:txBody>
        </p:sp>
      </p:grp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BE131F46-1C44-4347-8504-1FFB78D236F4}"/>
              </a:ext>
            </a:extLst>
          </p:cNvPr>
          <p:cNvSpPr/>
          <p:nvPr/>
        </p:nvSpPr>
        <p:spPr bwMode="auto">
          <a:xfrm>
            <a:off x="23425248" y="11441150"/>
            <a:ext cx="951319" cy="1113877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CB40A13A-B707-EC4A-82DD-CED78C37FE39}"/>
              </a:ext>
            </a:extLst>
          </p:cNvPr>
          <p:cNvSpPr/>
          <p:nvPr/>
        </p:nvSpPr>
        <p:spPr bwMode="auto">
          <a:xfrm>
            <a:off x="17376576" y="414"/>
            <a:ext cx="7007424" cy="4612080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59303" t="48272" r="13977" b="34593"/>
          <a:stretch/>
        </p:blipFill>
        <p:spPr>
          <a:xfrm>
            <a:off x="1534816" y="6684602"/>
            <a:ext cx="10369152" cy="38600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7842" y="3604538"/>
            <a:ext cx="15006891" cy="844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0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9989</TotalTime>
  <Words>141</Words>
  <Application>Microsoft Office PowerPoint</Application>
  <PresentationFormat>Произвольный</PresentationFormat>
  <Paragraphs>34</Paragraphs>
  <Slides>12</Slides>
  <Notes>9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5" baseType="lpstr">
      <vt:lpstr>Arial</vt:lpstr>
      <vt:lpstr>Calibri</vt:lpstr>
      <vt:lpstr>Calibri Light</vt:lpstr>
      <vt:lpstr>Helvetica Neue</vt:lpstr>
      <vt:lpstr>Impact</vt:lpstr>
      <vt:lpstr>Montserrat</vt:lpstr>
      <vt:lpstr>Poppins</vt:lpstr>
      <vt:lpstr>Poppins Medium</vt:lpstr>
      <vt:lpstr>Poppins SemiBold</vt:lpstr>
      <vt:lpstr>Roboto</vt:lpstr>
      <vt:lpstr>Roboto Slab</vt:lpstr>
      <vt:lpstr>Times New Roman</vt:lpstr>
      <vt:lpstr>Ретро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19 февраля на базе нашего центра «IT-куб. Могойтуй» проведены занятия в рамках курсов повышения квалификации по программе «Реализация требований обновлённых ФГОС ООО и ФГОС СОО в работе учителя информатики»» для учителей информатики округа.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stud</dc:creator>
  <cp:lastModifiedBy>ZotacPC</cp:lastModifiedBy>
  <cp:revision>551</cp:revision>
  <dcterms:modified xsi:type="dcterms:W3CDTF">2024-02-26T09:14:03Z</dcterms:modified>
</cp:coreProperties>
</file>