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6623" autoAdjust="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атьяна Дружина" userId="99ef2b5e76bae430" providerId="LiveId" clId="{84EA37FE-26A7-4650-80E1-66F791CBBA78}"/>
    <pc:docChg chg="modSld">
      <pc:chgData name="Татьяна Дружина" userId="99ef2b5e76bae430" providerId="LiveId" clId="{84EA37FE-26A7-4650-80E1-66F791CBBA78}" dt="2024-05-19T19:51:09.815" v="21" actId="20577"/>
      <pc:docMkLst>
        <pc:docMk/>
      </pc:docMkLst>
      <pc:sldChg chg="modSp">
        <pc:chgData name="Татьяна Дружина" userId="99ef2b5e76bae430" providerId="LiveId" clId="{84EA37FE-26A7-4650-80E1-66F791CBBA78}" dt="2024-05-19T19:51:09.815" v="21" actId="20577"/>
        <pc:sldMkLst>
          <pc:docMk/>
          <pc:sldMk cId="2291726221" sldId="258"/>
        </pc:sldMkLst>
        <pc:spChg chg="mod">
          <ac:chgData name="Татьяна Дружина" userId="99ef2b5e76bae430" providerId="LiveId" clId="{84EA37FE-26A7-4650-80E1-66F791CBBA78}" dt="2024-05-19T19:51:09.815" v="21" actId="20577"/>
          <ac:spMkLst>
            <pc:docMk/>
            <pc:sldMk cId="2291726221" sldId="258"/>
            <ac:spMk id="3" creationId="{643CF4DD-EFE1-3739-E2C9-8CD09DAC144E}"/>
          </ac:spMkLst>
        </pc:spChg>
      </pc:sldChg>
      <pc:sldChg chg="modSp">
        <pc:chgData name="Татьяна Дружина" userId="99ef2b5e76bae430" providerId="LiveId" clId="{84EA37FE-26A7-4650-80E1-66F791CBBA78}" dt="2024-05-19T19:49:54.560" v="12" actId="20577"/>
        <pc:sldMkLst>
          <pc:docMk/>
          <pc:sldMk cId="3345794778" sldId="265"/>
        </pc:sldMkLst>
        <pc:spChg chg="mod">
          <ac:chgData name="Татьяна Дружина" userId="99ef2b5e76bae430" providerId="LiveId" clId="{84EA37FE-26A7-4650-80E1-66F791CBBA78}" dt="2024-05-19T19:49:54.560" v="12" actId="20577"/>
          <ac:spMkLst>
            <pc:docMk/>
            <pc:sldMk cId="3345794778" sldId="265"/>
            <ac:spMk id="3" creationId="{9746ACD9-F235-653E-2A81-01DCA478380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134E9C3-62F3-4E11-BA2B-BD80FE548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299A19-2A84-45B3-A359-529E72748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EF16-5B93-49A7-A7AD-8D837A3F1D3A}" type="datetime1">
              <a:rPr lang="ru-RU" smtClean="0"/>
              <a:t>19.05.2024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C70581-EDCE-4771-91E7-644B13F8E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338068-04E4-46CF-878C-44AEA87A4E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743B4-858C-4958-B05B-241972ACA0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27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FBFAB-83E4-41D9-9B4C-012D4D790215}" type="datetime1">
              <a:rPr lang="ru-RU" smtClean="0"/>
              <a:pPr/>
              <a:t>19.05.2024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AFF77-DE1F-4F1C-8A37-0BD84AF3179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43733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AFF77-DE1F-4F1C-8A37-0BD84AF317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3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Группа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14BA36BD-C39F-493B-B0F2-17473891BEA8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299D22-97B0-4258-9AAC-74EA1A29DF1F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D3808-9A82-4CD7-8FDC-EA2F80C71250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580C82-F902-4871-961E-82BF1DA46813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Группа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C5F9143D-6B78-41F5-BA18-8EDDFC8A43E9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A9E65E-87C7-461C-88C4-E9F496DFC4DE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CEF630-AE5A-4B10-8FBF-30F2E94C99E2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0BC25-9F4F-469D-B61F-6DFE70E4E07A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FACF7C-D4FC-461B-99FF-DE068CAA0D75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DA2C79-3690-4E2F-B838-F46DE695994E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Прямоугольник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166B81B-346A-4F30-8F85-9C0429115EE2}" type="datetime1">
              <a:rPr lang="ru-RU" noProof="0" smtClean="0"/>
              <a:t>19.05.2024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Прямоугольник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EC53E7-D74A-45F4-A30C-6461D91BF288}" type="datetime1">
              <a:rPr lang="ru-RU" noProof="0" smtClean="0"/>
              <a:t>19.05.2024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u.ru/gid-pervokursnika/kratkaya-istoriya-universiteta" TargetMode="External"/><Relationship Id="rId2" Type="http://schemas.openxmlformats.org/officeDocument/2006/relationships/hyperlink" Target="https://vuzopedia.ru/vuz/304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lavportal.com/materials/saratovskij-universitet-sovremennoe-obrazovanie-s-vekovoj-istoriej" TargetMode="External"/><Relationship Id="rId4" Type="http://schemas.openxmlformats.org/officeDocument/2006/relationships/hyperlink" Target="https://&#1085;&#1072;&#1094;&#1080;&#1086;&#1085;&#1072;&#1083;&#1100;&#1085;&#1099;&#1077;&#1087;&#1088;&#1086;&#1077;&#1082;&#1090;&#1099;.&#1088;&#1092;/map/saratovskiy-natsionalnyy-issledovatelskiy-gosudarstvennyy-universitet-imeni-chernyshevskog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rtlCol="0" anchor="ctr">
            <a:normAutofit/>
          </a:bodyPr>
          <a:lstStyle/>
          <a:p>
            <a:r>
              <a:rPr lang="ru-RU" sz="6100" b="1"/>
              <a:t>Презентация</a:t>
            </a:r>
            <a:br>
              <a:rPr lang="ru-RU" sz="6100" b="1"/>
            </a:br>
            <a:r>
              <a:rPr lang="ru-RU" sz="6100" b="1"/>
              <a:t>на тему:,,УНИВЕРСТИТЕТ РОССИИ,,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C1C407C-B275-9783-D495-B144D3AFB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dirty="0"/>
              <a:t>Выполнила ученица 8''В'' класса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err="1"/>
              <a:t>Грабенко</a:t>
            </a:r>
            <a:r>
              <a:rPr lang="ru-RU" sz="2000" b="1" dirty="0"/>
              <a:t> Анастасия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dirty="0"/>
              <a:t>Учитель Дружина М.В</a:t>
            </a:r>
            <a:r>
              <a:rPr lang="ru-RU" sz="2000" dirty="0"/>
              <a:t>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FFDD6D7-E15E-45B2-8E57-B524DCCF8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2CB1C7B9-679F-1A2E-BAEE-E90BB9261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</a:blip>
          <a:srcRect t="16113" r="9091" b="67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EE183A-3885-48A5-9148-CD66C3258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CD496-7990-5FEF-AD87-257D138C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4"/>
            <a:ext cx="6281928" cy="1746504"/>
          </a:xfrm>
        </p:spPr>
        <p:txBody>
          <a:bodyPr>
            <a:normAutofit/>
          </a:bodyPr>
          <a:lstStyle/>
          <a:p>
            <a:r>
              <a:rPr lang="af-ZA" b="1" cap="all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        </a:t>
            </a:r>
            <a:r>
              <a:rPr lang="af-ZA" b="1" cap="all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</a:rPr>
              <a:t>CONCLUSION </a:t>
            </a:r>
            <a:r>
              <a:rPr lang="af-ZA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ea typeface="Corbel"/>
                <a:cs typeface="Corbel"/>
              </a:rPr>
              <a:t>​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46ACD9-F235-653E-2A81-01DCA478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9098"/>
            <a:ext cx="6281928" cy="36459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f-ZA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this presentation, we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af-ZA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learned about the history of the university and some interesting facts about it.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1192C-65B6-7DDD-13CD-2964F90D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587" y="521116"/>
            <a:ext cx="10058400" cy="1371600"/>
          </a:xfrm>
        </p:spPr>
        <p:txBody>
          <a:bodyPr/>
          <a:lstStyle/>
          <a:p>
            <a:r>
              <a:rPr lang="ru-RU" sz="4000" b="1" cap="all" baseline="0" dirty="0">
                <a:solidFill>
                  <a:srgbClr val="262626"/>
                </a:solidFill>
                <a:latin typeface="Corbel"/>
              </a:rPr>
              <a:t>ONLINE RESOURCES</a:t>
            </a:r>
            <a:r>
              <a:rPr lang="ru-RU" sz="3200" b="1" cap="all" baseline="0" dirty="0">
                <a:solidFill>
                  <a:srgbClr val="262626"/>
                </a:solidFill>
                <a:latin typeface="Corbel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07BA55-8670-468E-87EA-42052ED79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af-ZA" dirty="0">
                <a:hlinkClick r:id="rId2"/>
              </a:rPr>
              <a:t>https://vuzopedia.ru/vuz/3048</a:t>
            </a:r>
            <a:endParaRPr lang="ru-RU"/>
          </a:p>
          <a:p>
            <a:pPr>
              <a:buClr>
                <a:srgbClr val="262626"/>
              </a:buClr>
            </a:pPr>
            <a:r>
              <a:rPr lang="af-ZA" dirty="0">
                <a:ea typeface="+mn-lt"/>
                <a:cs typeface="+mn-lt"/>
                <a:hlinkClick r:id="rId3"/>
              </a:rPr>
              <a:t>https://www.sgu.ru/gid-pervokursnika/kratkaya-istoriya-universiteta</a:t>
            </a:r>
            <a:endParaRPr lang="af-ZA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af-ZA" dirty="0">
                <a:ea typeface="+mn-lt"/>
                <a:cs typeface="+mn-lt"/>
                <a:hlinkClick r:id="rId4"/>
              </a:rPr>
              <a:t>https://национальныепроекты.рф/map/saratovskiy-natsionalnyy-issledovatelskiy-gosudarstvennyy-universitet-imeni-chernyshevskogo</a:t>
            </a:r>
            <a:endParaRPr lang="af-ZA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af-ZA" dirty="0">
                <a:ea typeface="+mn-lt"/>
                <a:cs typeface="+mn-lt"/>
                <a:hlinkClick r:id="rId5"/>
              </a:rPr>
              <a:t>https://glavportal.com/materials/saratovskij-universitet-sovremennoe-obrazovanie-s-vekovoj-istoriej</a:t>
            </a:r>
            <a:endParaRPr lang="af-ZA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3333792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графическая вставка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7EF0893-05D0-BFBC-011C-27F09DB42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7" y="-6184"/>
            <a:ext cx="12168411" cy="6869484"/>
          </a:xfrm>
        </p:spPr>
      </p:pic>
    </p:spTree>
    <p:extLst>
      <p:ext uri="{BB962C8B-B14F-4D97-AF65-F5344CB8AC3E}">
        <p14:creationId xmlns:p14="http://schemas.microsoft.com/office/powerpoint/2010/main" val="30294331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979F1-035E-2235-9CDB-9B5E478A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26" y="642594"/>
            <a:ext cx="8338631" cy="1371600"/>
          </a:xfrm>
        </p:spPr>
        <p:txBody>
          <a:bodyPr/>
          <a:lstStyle/>
          <a:p>
            <a:r>
              <a:rPr lang="af-ZA" sz="4400" b="1" cap="all" baseline="0">
                <a:solidFill>
                  <a:srgbClr val="262626"/>
                </a:solidFill>
                <a:latin typeface="Corbel"/>
              </a:rPr>
              <a:t>GOALS AND OBJECTIVES</a:t>
            </a:r>
            <a:r>
              <a:rPr lang="af-ZA" sz="4400" b="1" cap="all">
                <a:solidFill>
                  <a:srgbClr val="262626"/>
                </a:solidFill>
                <a:latin typeface="Corbel"/>
              </a:rPr>
              <a:t> </a:t>
            </a:r>
            <a:endParaRPr lang="af-ZA" sz="4400" b="1" cap="all">
              <a:latin typeface="Corbel"/>
            </a:endParaRPr>
          </a:p>
        </p:txBody>
      </p:sp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2CCFA0E-CB4B-E539-DD5F-35FE117EE0FF}"/>
              </a:ext>
            </a:extLst>
          </p:cNvPr>
          <p:cNvSpPr/>
          <p:nvPr/>
        </p:nvSpPr>
        <p:spPr>
          <a:xfrm>
            <a:off x="938891" y="1790774"/>
            <a:ext cx="9917544" cy="327890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94B54-B015-9D27-CD1E-A0A2EF42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703484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b="1" err="1">
                <a:ea typeface="+mn-lt"/>
                <a:cs typeface="+mn-lt"/>
              </a:rPr>
              <a:t>Tell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the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class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about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the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university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that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I'm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going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to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enter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in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the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future</a:t>
            </a:r>
            <a:r>
              <a:rPr lang="ru-RU" sz="3200" b="1" dirty="0">
                <a:ea typeface="+mn-lt"/>
                <a:cs typeface="+mn-lt"/>
              </a:rPr>
              <a:t>.</a:t>
            </a:r>
            <a:endParaRPr lang="ru-RU" sz="3200" b="1"/>
          </a:p>
        </p:txBody>
      </p:sp>
    </p:spTree>
    <p:extLst>
      <p:ext uri="{BB962C8B-B14F-4D97-AF65-F5344CB8AC3E}">
        <p14:creationId xmlns:p14="http://schemas.microsoft.com/office/powerpoint/2010/main" val="1467659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а открытом воздухе, строительств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A40EA23-2809-6933-CE2D-E68330366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709" b="87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DC0E9-3FDE-97DE-3B32-D8A704E1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ru-RU" dirty="0" err="1">
                <a:ea typeface="+mj-lt"/>
                <a:cs typeface="+mj-lt"/>
              </a:rPr>
              <a:t>Saratov</a:t>
            </a:r>
            <a:r>
              <a:rPr lang="ru-RU">
                <a:ea typeface="+mj-lt"/>
                <a:cs typeface="+mj-lt"/>
              </a:rPr>
              <a:t> State University 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3CF4DD-EFE1-3739-E2C9-8CD09DAC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af-ZA" sz="2400" b="1" dirty="0"/>
              <a:t>Saratov State University named after N.G.Chernyshevsky is located in the city of Saratov.It’s the Russian higher education institution. </a:t>
            </a:r>
            <a:r>
              <a:rPr lang="af-ZA" sz="2400" b="1" dirty="0" err="1"/>
              <a:t>It</a:t>
            </a:r>
            <a:r>
              <a:rPr lang="af-ZA" sz="2400" b="1" dirty="0"/>
              <a:t> was </a:t>
            </a:r>
            <a:r>
              <a:rPr lang="af-ZA" sz="2400" b="1" dirty="0" err="1"/>
              <a:t>founded</a:t>
            </a:r>
            <a:r>
              <a:rPr lang="af-ZA" sz="2400" b="1" dirty="0"/>
              <a:t> in 1909. </a:t>
            </a:r>
            <a:r>
              <a:rPr lang="af-ZA" sz="2400" b="1" dirty="0" err="1"/>
              <a:t>It</a:t>
            </a:r>
            <a:r>
              <a:rPr lang="af-ZA" sz="2400" b="1" dirty="0"/>
              <a:t> </a:t>
            </a:r>
            <a:r>
              <a:rPr lang="af-ZA" sz="2400" b="1" dirty="0" err="1"/>
              <a:t>has</a:t>
            </a:r>
            <a:r>
              <a:rPr lang="af-ZA" sz="2400" b="1" dirty="0"/>
              <a:t> </a:t>
            </a:r>
            <a:r>
              <a:rPr lang="af-ZA" sz="2400" b="1" dirty="0" err="1"/>
              <a:t>the</a:t>
            </a:r>
            <a:r>
              <a:rPr lang="af-ZA" sz="2400" b="1" dirty="0"/>
              <a:t> status of a </a:t>
            </a:r>
            <a:r>
              <a:rPr lang="af-ZA" sz="2400" b="1" dirty="0" err="1"/>
              <a:t>national</a:t>
            </a:r>
            <a:r>
              <a:rPr lang="af-ZA" sz="2400" b="1" dirty="0"/>
              <a:t> </a:t>
            </a:r>
            <a:r>
              <a:rPr lang="af-ZA" sz="2400" b="1" dirty="0" err="1"/>
              <a:t>research</a:t>
            </a:r>
            <a:r>
              <a:rPr lang="af-ZA" sz="2400" b="1" dirty="0"/>
              <a:t> </a:t>
            </a:r>
            <a:r>
              <a:rPr lang="af-ZA" sz="2400" b="1" dirty="0" err="1"/>
              <a:t>university.This</a:t>
            </a:r>
            <a:r>
              <a:rPr lang="af-ZA" sz="2400" b="1" dirty="0"/>
              <a:t> is a </a:t>
            </a:r>
            <a:r>
              <a:rPr lang="af-ZA" sz="2400" b="1" dirty="0" err="1"/>
              <a:t>very</a:t>
            </a:r>
            <a:r>
              <a:rPr lang="af-ZA" sz="2400" b="1" dirty="0"/>
              <a:t> </a:t>
            </a:r>
            <a:r>
              <a:rPr lang="af-ZA" sz="2400" b="1" dirty="0" err="1"/>
              <a:t>interesting</a:t>
            </a:r>
            <a:r>
              <a:rPr lang="af-ZA" sz="2400" b="1" dirty="0"/>
              <a:t> </a:t>
            </a:r>
            <a:r>
              <a:rPr lang="af-ZA" sz="2400" b="1" dirty="0" err="1"/>
              <a:t>place</a:t>
            </a:r>
            <a:r>
              <a:rPr lang="af-ZA" sz="2400" b="1" dirty="0"/>
              <a:t> </a:t>
            </a:r>
            <a:r>
              <a:rPr lang="af-ZA" sz="2400" b="1" dirty="0" err="1"/>
              <a:t>to</a:t>
            </a:r>
            <a:r>
              <a:rPr lang="af-ZA" sz="2400" b="1" dirty="0"/>
              <a:t> enter </a:t>
            </a:r>
            <a:r>
              <a:rPr lang="af-ZA" sz="2400" b="1" dirty="0" err="1"/>
              <a:t>the</a:t>
            </a:r>
            <a:r>
              <a:rPr lang="af-ZA" sz="2400" b="1" dirty="0"/>
              <a:t> </a:t>
            </a:r>
            <a:r>
              <a:rPr lang="af-ZA" sz="2400" b="1" dirty="0" err="1"/>
              <a:t>teaching</a:t>
            </a:r>
            <a:r>
              <a:rPr lang="af-ZA" sz="2400" b="1" dirty="0"/>
              <a:t> </a:t>
            </a:r>
            <a:r>
              <a:rPr lang="af-ZA" sz="2400" b="1" dirty="0" err="1"/>
              <a:t>field</a:t>
            </a:r>
            <a:r>
              <a:rPr lang="af-ZA" sz="2400" b="1" dirty="0"/>
              <a:t>.</a:t>
            </a:r>
            <a:endParaRPr lang="ru-RU" sz="2400" b="1" dirty="0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291726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13A32-106C-07A6-2550-5CAAB057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ru-RU">
                <a:ea typeface="+mj-lt"/>
                <a:cs typeface="+mj-lt"/>
              </a:rPr>
              <a:t>History of creation</a:t>
            </a: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Рисунок 3" descr="Изображение выглядит как на открытом воздухе, небо, строительство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4FE03C7-0A53-D921-0B7B-A1A7922A3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3" r="2154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91919A5-75B3-2440-C2B2-C5A69245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37" y="2354192"/>
            <a:ext cx="4602152" cy="35968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f-ZA" sz="2000" b="1" err="1"/>
              <a:t>The</a:t>
            </a:r>
            <a:r>
              <a:rPr lang="af-ZA" sz="2000" b="1" dirty="0"/>
              <a:t> </a:t>
            </a:r>
            <a:r>
              <a:rPr lang="af-ZA" sz="2000" b="1" err="1"/>
              <a:t>bill</a:t>
            </a:r>
            <a:r>
              <a:rPr lang="af-ZA" sz="2000" b="1" dirty="0"/>
              <a:t> </a:t>
            </a:r>
            <a:r>
              <a:rPr lang="af-ZA" sz="2000" b="1" err="1"/>
              <a:t>on</a:t>
            </a:r>
            <a:r>
              <a:rPr lang="af-ZA" sz="2000" b="1" dirty="0"/>
              <a:t> </a:t>
            </a:r>
            <a:r>
              <a:rPr lang="af-ZA" sz="2000" b="1" err="1"/>
              <a:t>the</a:t>
            </a:r>
            <a:r>
              <a:rPr lang="af-ZA" sz="2000" b="1" dirty="0"/>
              <a:t> opening of </a:t>
            </a:r>
            <a:r>
              <a:rPr lang="af-ZA" sz="2000" b="1" err="1"/>
              <a:t>the</a:t>
            </a:r>
            <a:r>
              <a:rPr lang="af-ZA" sz="2000" b="1" dirty="0"/>
              <a:t> University in </a:t>
            </a:r>
            <a:r>
              <a:rPr lang="af-ZA" sz="2000" b="1" err="1"/>
              <a:t>Saratov</a:t>
            </a:r>
            <a:r>
              <a:rPr lang="af-ZA" sz="2000" b="1" dirty="0"/>
              <a:t> was </a:t>
            </a:r>
            <a:r>
              <a:rPr lang="af-ZA" sz="2000" b="1" err="1"/>
              <a:t>approved</a:t>
            </a:r>
            <a:r>
              <a:rPr lang="af-ZA" sz="2000" b="1" dirty="0"/>
              <a:t> by Nicholas II </a:t>
            </a:r>
            <a:r>
              <a:rPr lang="af-ZA" sz="2000" b="1" err="1"/>
              <a:t>on</a:t>
            </a:r>
            <a:r>
              <a:rPr lang="af-ZA" sz="2000" b="1" dirty="0"/>
              <a:t> June 10, 1909. </a:t>
            </a:r>
            <a:r>
              <a:rPr lang="af-ZA" sz="2000" b="1" err="1"/>
              <a:t>This</a:t>
            </a:r>
            <a:r>
              <a:rPr lang="af-ZA" sz="2000" b="1" dirty="0"/>
              <a:t> </a:t>
            </a:r>
            <a:r>
              <a:rPr lang="af-ZA" sz="2000" b="1" err="1"/>
              <a:t>event</a:t>
            </a:r>
            <a:r>
              <a:rPr lang="af-ZA" sz="2000" b="1" dirty="0"/>
              <a:t> was </a:t>
            </a:r>
            <a:r>
              <a:rPr lang="af-ZA" sz="2000" b="1" err="1"/>
              <a:t>made</a:t>
            </a:r>
            <a:r>
              <a:rPr lang="af-ZA" sz="2000" b="1" dirty="0"/>
              <a:t> </a:t>
            </a:r>
            <a:r>
              <a:rPr lang="af-ZA" sz="2000" b="1" err="1"/>
              <a:t>possible</a:t>
            </a:r>
            <a:r>
              <a:rPr lang="af-ZA" sz="2000" b="1" dirty="0"/>
              <a:t> </a:t>
            </a:r>
            <a:r>
              <a:rPr lang="af-ZA" sz="2000" b="1" err="1"/>
              <a:t>thanks</a:t>
            </a:r>
            <a:r>
              <a:rPr lang="af-ZA" sz="2000" b="1" dirty="0"/>
              <a:t> </a:t>
            </a:r>
            <a:r>
              <a:rPr lang="af-ZA" sz="2000" b="1" err="1"/>
              <a:t>to</a:t>
            </a:r>
            <a:r>
              <a:rPr lang="af-ZA" sz="2000" b="1" dirty="0"/>
              <a:t> </a:t>
            </a:r>
            <a:r>
              <a:rPr lang="af-ZA" sz="2000" b="1" err="1"/>
              <a:t>the</a:t>
            </a:r>
            <a:r>
              <a:rPr lang="af-ZA" sz="2000" b="1" dirty="0"/>
              <a:t> </a:t>
            </a:r>
            <a:r>
              <a:rPr lang="af-ZA" sz="2000" b="1" err="1"/>
              <a:t>perseverance</a:t>
            </a:r>
            <a:r>
              <a:rPr lang="af-ZA" sz="2000" b="1" dirty="0"/>
              <a:t> of </a:t>
            </a:r>
            <a:r>
              <a:rPr lang="af-ZA" sz="2000" b="1" err="1"/>
              <a:t>the</a:t>
            </a:r>
            <a:r>
              <a:rPr lang="af-ZA" sz="2000" b="1" dirty="0"/>
              <a:t> </a:t>
            </a:r>
            <a:r>
              <a:rPr lang="af-ZA" sz="2000" b="1" err="1"/>
              <a:t>Saratov</a:t>
            </a:r>
            <a:r>
              <a:rPr lang="af-ZA" sz="2000" b="1" dirty="0"/>
              <a:t> </a:t>
            </a:r>
            <a:r>
              <a:rPr lang="af-ZA" sz="2000" b="1" err="1"/>
              <a:t>public</a:t>
            </a:r>
            <a:r>
              <a:rPr lang="af-ZA" sz="2000" b="1" dirty="0"/>
              <a:t>, </a:t>
            </a:r>
            <a:r>
              <a:rPr lang="af-ZA" sz="2000" b="1" err="1"/>
              <a:t>the</a:t>
            </a:r>
            <a:r>
              <a:rPr lang="af-ZA" sz="2000" b="1" dirty="0"/>
              <a:t> </a:t>
            </a:r>
            <a:r>
              <a:rPr lang="af-ZA" sz="2000" b="1" err="1"/>
              <a:t>administration</a:t>
            </a:r>
            <a:r>
              <a:rPr lang="af-ZA" sz="2000" b="1" dirty="0"/>
              <a:t> </a:t>
            </a:r>
            <a:r>
              <a:rPr lang="af-ZA" sz="2000" b="1" err="1"/>
              <a:t>and</a:t>
            </a:r>
            <a:r>
              <a:rPr lang="af-ZA" sz="2000" b="1" dirty="0"/>
              <a:t> </a:t>
            </a:r>
            <a:r>
              <a:rPr lang="af-ZA" sz="2000" b="1" err="1"/>
              <a:t>Prime</a:t>
            </a:r>
            <a:r>
              <a:rPr lang="af-ZA" sz="2000" b="1" dirty="0"/>
              <a:t> Minister P. A. </a:t>
            </a:r>
            <a:r>
              <a:rPr lang="af-ZA" sz="2000" b="1" err="1"/>
              <a:t>Stolypin</a:t>
            </a:r>
            <a:r>
              <a:rPr lang="af-ZA" sz="2000" b="1" dirty="0"/>
              <a:t>. </a:t>
            </a:r>
            <a:r>
              <a:rPr lang="af-ZA" sz="2000" b="1" err="1"/>
              <a:t>Saratov</a:t>
            </a:r>
            <a:r>
              <a:rPr lang="af-ZA" sz="2000" b="1" dirty="0"/>
              <a:t> State University was </a:t>
            </a:r>
            <a:r>
              <a:rPr lang="af-ZA" sz="2000" b="1" err="1"/>
              <a:t>opened</a:t>
            </a:r>
            <a:r>
              <a:rPr lang="af-ZA" sz="2000" b="1" dirty="0"/>
              <a:t> </a:t>
            </a:r>
            <a:r>
              <a:rPr lang="af-ZA" sz="2000" b="1" err="1"/>
              <a:t>on</a:t>
            </a:r>
            <a:r>
              <a:rPr lang="af-ZA" sz="2000" b="1" dirty="0"/>
              <a:t> </a:t>
            </a:r>
            <a:r>
              <a:rPr lang="af-ZA" sz="2000" b="1" err="1"/>
              <a:t>December</a:t>
            </a:r>
            <a:r>
              <a:rPr lang="af-ZA" sz="2000" b="1" dirty="0"/>
              <a:t> 6, 1909 as </a:t>
            </a:r>
            <a:r>
              <a:rPr lang="af-ZA" sz="2000" b="1" err="1"/>
              <a:t>the</a:t>
            </a:r>
            <a:r>
              <a:rPr lang="af-ZA" sz="2000" b="1" dirty="0"/>
              <a:t> Imperial </a:t>
            </a:r>
            <a:r>
              <a:rPr lang="af-ZA" sz="2000" b="1" err="1"/>
              <a:t>Nikolaevsky</a:t>
            </a:r>
            <a:r>
              <a:rPr lang="af-ZA" sz="2000" b="1" dirty="0"/>
              <a:t> University.</a:t>
            </a:r>
            <a:endParaRPr lang="ru-RU" sz="2000" b="1"/>
          </a:p>
        </p:txBody>
      </p:sp>
    </p:spTree>
    <p:extLst>
      <p:ext uri="{BB962C8B-B14F-4D97-AF65-F5344CB8AC3E}">
        <p14:creationId xmlns:p14="http://schemas.microsoft.com/office/powerpoint/2010/main" val="629945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FE772-C821-14C9-BBCF-9FE8E94A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af-ZA"/>
              <a:t>Top 5 facts about SSU</a:t>
            </a:r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Рисунок 3" descr="Изображение выглядит как на открытом воздухе, окно, осень, фасад&#10;&#10;Автоматически созданное описание">
            <a:extLst>
              <a:ext uri="{FF2B5EF4-FFF2-40B4-BE49-F238E27FC236}">
                <a16:creationId xmlns:a16="http://schemas.microsoft.com/office/drawing/2014/main" id="{B29B54EB-0612-C0DF-B4F2-21D5EDA4D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8" r="26351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8E823B9-832B-702C-03E5-DA9ACA61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af-ZA" b="1" dirty="0"/>
              <a:t>1)  In 2014, SSU </a:t>
            </a:r>
            <a:r>
              <a:rPr lang="af-ZA" b="1" dirty="0" err="1"/>
              <a:t>entered</a:t>
            </a:r>
            <a:r>
              <a:rPr lang="af-ZA" b="1" dirty="0"/>
              <a:t>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rating</a:t>
            </a:r>
            <a:r>
              <a:rPr lang="af-ZA" b="1" dirty="0"/>
              <a:t> of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British</a:t>
            </a:r>
            <a:r>
              <a:rPr lang="af-ZA" b="1" dirty="0"/>
              <a:t> </a:t>
            </a:r>
            <a:r>
              <a:rPr lang="af-ZA" b="1" dirty="0" err="1"/>
              <a:t>International</a:t>
            </a:r>
            <a:r>
              <a:rPr lang="af-ZA" b="1" dirty="0"/>
              <a:t> </a:t>
            </a:r>
            <a:r>
              <a:rPr lang="af-ZA" b="1" dirty="0" err="1"/>
              <a:t>Consulting</a:t>
            </a:r>
            <a:r>
              <a:rPr lang="af-ZA" b="1" dirty="0"/>
              <a:t> </a:t>
            </a:r>
            <a:r>
              <a:rPr lang="af-ZA" b="1" dirty="0" err="1"/>
              <a:t>Agency</a:t>
            </a:r>
            <a:r>
              <a:rPr lang="af-ZA" b="1" dirty="0"/>
              <a:t> QS </a:t>
            </a:r>
            <a:r>
              <a:rPr lang="af-ZA" b="1" dirty="0" err="1"/>
              <a:t>for</a:t>
            </a:r>
            <a:r>
              <a:rPr lang="af-ZA" b="1" dirty="0"/>
              <a:t>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first</a:t>
            </a:r>
            <a:r>
              <a:rPr lang="af-ZA" b="1" dirty="0"/>
              <a:t> </a:t>
            </a:r>
            <a:r>
              <a:rPr lang="af-ZA" b="1" dirty="0" err="1"/>
              <a:t>time</a:t>
            </a:r>
            <a:r>
              <a:rPr lang="af-ZA" b="1" dirty="0"/>
              <a:t>, </a:t>
            </a:r>
            <a:r>
              <a:rPr lang="af-ZA" b="1" dirty="0" err="1"/>
              <a:t>taking</a:t>
            </a:r>
            <a:r>
              <a:rPr lang="af-ZA" b="1" dirty="0"/>
              <a:t> 15th </a:t>
            </a:r>
            <a:r>
              <a:rPr lang="af-ZA" b="1" dirty="0" err="1"/>
              <a:t>place</a:t>
            </a:r>
            <a:r>
              <a:rPr lang="af-ZA" b="1" dirty="0"/>
              <a:t> </a:t>
            </a:r>
            <a:r>
              <a:rPr lang="af-ZA" b="1" dirty="0" err="1"/>
              <a:t>among</a:t>
            </a:r>
            <a:r>
              <a:rPr lang="af-ZA" b="1" dirty="0"/>
              <a:t> </a:t>
            </a:r>
            <a:r>
              <a:rPr lang="af-ZA" b="1" dirty="0" err="1"/>
              <a:t>Russian</a:t>
            </a:r>
            <a:r>
              <a:rPr lang="af-ZA" b="1" dirty="0"/>
              <a:t> </a:t>
            </a:r>
            <a:r>
              <a:rPr lang="af-ZA" b="1" dirty="0" err="1"/>
              <a:t>universities</a:t>
            </a:r>
            <a:r>
              <a:rPr lang="af-ZA" b="1" dirty="0"/>
              <a:t> </a:t>
            </a:r>
            <a:r>
              <a:rPr lang="af-ZA" b="1" dirty="0" err="1"/>
              <a:t>and</a:t>
            </a:r>
            <a:r>
              <a:rPr lang="af-ZA" b="1" dirty="0"/>
              <a:t> </a:t>
            </a:r>
            <a:r>
              <a:rPr lang="af-ZA" b="1" dirty="0" err="1"/>
              <a:t>becoming</a:t>
            </a:r>
            <a:r>
              <a:rPr lang="af-ZA" b="1" dirty="0"/>
              <a:t>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only</a:t>
            </a:r>
            <a:r>
              <a:rPr lang="af-ZA" b="1" dirty="0"/>
              <a:t> </a:t>
            </a:r>
            <a:r>
              <a:rPr lang="af-ZA" b="1" dirty="0" err="1"/>
              <a:t>university</a:t>
            </a:r>
            <a:r>
              <a:rPr lang="af-ZA" b="1" dirty="0"/>
              <a:t> in </a:t>
            </a:r>
            <a:r>
              <a:rPr lang="af-ZA" b="1" dirty="0" err="1"/>
              <a:t>Saratov</a:t>
            </a:r>
            <a:r>
              <a:rPr lang="af-ZA" b="1" dirty="0"/>
              <a:t> </a:t>
            </a:r>
            <a:r>
              <a:rPr lang="af-ZA" b="1" dirty="0" err="1"/>
              <a:t>included</a:t>
            </a:r>
            <a:r>
              <a:rPr lang="af-ZA" b="1" dirty="0"/>
              <a:t> in </a:t>
            </a:r>
            <a:r>
              <a:rPr lang="af-ZA" b="1" dirty="0" err="1"/>
              <a:t>this</a:t>
            </a:r>
            <a:r>
              <a:rPr lang="af-ZA" b="1" dirty="0"/>
              <a:t> </a:t>
            </a:r>
            <a:r>
              <a:rPr lang="af-ZA" b="1" dirty="0" err="1"/>
              <a:t>rating</a:t>
            </a:r>
            <a:r>
              <a:rPr lang="af-ZA" b="1" dirty="0"/>
              <a:t>.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790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5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Рисунок 3" descr="Изображение выглядит как на открытом воздухе, дерево, неб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3588E94-829C-AB7B-D279-46D5955B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2" r="12466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D64328E-7ACB-907F-D51D-85108943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267" y="1710658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af-ZA" b="1" dirty="0"/>
              <a:t>2)  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level</a:t>
            </a:r>
            <a:r>
              <a:rPr lang="af-ZA" b="1" dirty="0"/>
              <a:t> of </a:t>
            </a:r>
            <a:r>
              <a:rPr lang="af-ZA" b="1" dirty="0" err="1"/>
              <a:t>training</a:t>
            </a:r>
            <a:r>
              <a:rPr lang="af-ZA" b="1" dirty="0"/>
              <a:t> </a:t>
            </a:r>
            <a:r>
              <a:rPr lang="af-ZA" b="1" dirty="0" err="1"/>
              <a:t>at</a:t>
            </a:r>
            <a:r>
              <a:rPr lang="af-ZA" b="1" dirty="0"/>
              <a:t> SSU </a:t>
            </a:r>
            <a:r>
              <a:rPr lang="af-ZA" b="1" dirty="0" err="1"/>
              <a:t>has</a:t>
            </a:r>
            <a:r>
              <a:rPr lang="af-ZA" b="1" dirty="0"/>
              <a:t> </a:t>
            </a:r>
            <a:r>
              <a:rPr lang="af-ZA" b="1" dirty="0" err="1"/>
              <a:t>received</a:t>
            </a:r>
            <a:r>
              <a:rPr lang="af-ZA" b="1" dirty="0"/>
              <a:t> </a:t>
            </a:r>
            <a:r>
              <a:rPr lang="af-ZA" b="1" dirty="0" err="1"/>
              <a:t>worldwide</a:t>
            </a:r>
            <a:r>
              <a:rPr lang="af-ZA" b="1" dirty="0"/>
              <a:t> </a:t>
            </a:r>
            <a:r>
              <a:rPr lang="af-ZA" b="1" dirty="0" err="1"/>
              <a:t>recognition</a:t>
            </a:r>
            <a:r>
              <a:rPr lang="af-ZA" b="1" dirty="0"/>
              <a:t>. </a:t>
            </a:r>
            <a:r>
              <a:rPr lang="af-ZA" b="1" dirty="0" err="1"/>
              <a:t>For</a:t>
            </a:r>
            <a:r>
              <a:rPr lang="af-ZA" b="1" dirty="0"/>
              <a:t> </a:t>
            </a:r>
            <a:r>
              <a:rPr lang="af-ZA" b="1" dirty="0" err="1"/>
              <a:t>example</a:t>
            </a:r>
            <a:r>
              <a:rPr lang="af-ZA" b="1" dirty="0"/>
              <a:t>, </a:t>
            </a:r>
            <a:r>
              <a:rPr lang="af-ZA" b="1" dirty="0" err="1"/>
              <a:t>teams</a:t>
            </a:r>
            <a:r>
              <a:rPr lang="af-ZA" b="1" dirty="0"/>
              <a:t> of SSU </a:t>
            </a:r>
            <a:r>
              <a:rPr lang="af-ZA" b="1" dirty="0" err="1"/>
              <a:t>students</a:t>
            </a:r>
            <a:r>
              <a:rPr lang="af-ZA" b="1" dirty="0"/>
              <a:t> </a:t>
            </a:r>
            <a:r>
              <a:rPr lang="af-ZA" b="1" dirty="0" err="1"/>
              <a:t>have</a:t>
            </a:r>
            <a:r>
              <a:rPr lang="af-ZA" b="1" dirty="0"/>
              <a:t> </a:t>
            </a:r>
            <a:r>
              <a:rPr lang="af-ZA" b="1" dirty="0" err="1"/>
              <a:t>repeatedly</a:t>
            </a:r>
            <a:r>
              <a:rPr lang="af-ZA" b="1" dirty="0"/>
              <a:t> won </a:t>
            </a:r>
            <a:r>
              <a:rPr lang="af-ZA" b="1" dirty="0" err="1"/>
              <a:t>prizes</a:t>
            </a:r>
            <a:r>
              <a:rPr lang="af-ZA" b="1" dirty="0"/>
              <a:t> </a:t>
            </a:r>
            <a:r>
              <a:rPr lang="af-ZA" b="1" dirty="0" err="1"/>
              <a:t>at</a:t>
            </a:r>
            <a:r>
              <a:rPr lang="af-ZA" b="1" dirty="0"/>
              <a:t>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world</a:t>
            </a:r>
            <a:r>
              <a:rPr lang="af-ZA" b="1" dirty="0"/>
              <a:t> </a:t>
            </a:r>
            <a:r>
              <a:rPr lang="af-ZA" b="1" dirty="0" err="1"/>
              <a:t>and</a:t>
            </a:r>
            <a:r>
              <a:rPr lang="af-ZA" b="1" dirty="0"/>
              <a:t> </a:t>
            </a:r>
            <a:r>
              <a:rPr lang="af-ZA" b="1" dirty="0" err="1"/>
              <a:t>European</a:t>
            </a:r>
            <a:r>
              <a:rPr lang="af-ZA" b="1" dirty="0"/>
              <a:t> </a:t>
            </a:r>
            <a:r>
              <a:rPr lang="af-ZA" b="1" dirty="0" err="1"/>
              <a:t>programming</a:t>
            </a:r>
            <a:r>
              <a:rPr lang="af-ZA" b="1" dirty="0"/>
              <a:t> </a:t>
            </a:r>
            <a:r>
              <a:rPr lang="af-ZA" b="1" dirty="0" err="1"/>
              <a:t>championships</a:t>
            </a:r>
            <a:r>
              <a:rPr lang="af-ZA" b="1" dirty="0"/>
              <a:t> </a:t>
            </a:r>
            <a:r>
              <a:rPr lang="af-ZA" b="1" dirty="0" err="1"/>
              <a:t>for</a:t>
            </a:r>
            <a:r>
              <a:rPr lang="af-ZA" b="1" dirty="0"/>
              <a:t> </a:t>
            </a:r>
            <a:r>
              <a:rPr lang="af-ZA" b="1" dirty="0" err="1"/>
              <a:t>several</a:t>
            </a:r>
            <a:r>
              <a:rPr lang="af-ZA" b="1" dirty="0"/>
              <a:t> </a:t>
            </a:r>
            <a:r>
              <a:rPr lang="af-ZA" b="1" dirty="0" err="1"/>
              <a:t>years</a:t>
            </a:r>
            <a:r>
              <a:rPr lang="af-ZA" b="1" dirty="0"/>
              <a:t>. So, in 2006, </a:t>
            </a:r>
            <a:r>
              <a:rPr lang="af-ZA" b="1" dirty="0" err="1"/>
              <a:t>at</a:t>
            </a:r>
            <a:r>
              <a:rPr lang="af-ZA" b="1" dirty="0"/>
              <a:t>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World</a:t>
            </a:r>
            <a:r>
              <a:rPr lang="af-ZA" b="1" dirty="0"/>
              <a:t> </a:t>
            </a:r>
            <a:r>
              <a:rPr lang="af-ZA" b="1" dirty="0" err="1"/>
              <a:t>Programming</a:t>
            </a:r>
            <a:r>
              <a:rPr lang="af-ZA" b="1" dirty="0"/>
              <a:t> </a:t>
            </a:r>
            <a:r>
              <a:rPr lang="af-ZA" b="1" dirty="0" err="1"/>
              <a:t>Championship</a:t>
            </a:r>
            <a:r>
              <a:rPr lang="af-ZA" b="1" dirty="0"/>
              <a:t> held in </a:t>
            </a:r>
            <a:r>
              <a:rPr lang="af-ZA" b="1" dirty="0" err="1"/>
              <a:t>the</a:t>
            </a:r>
            <a:r>
              <a:rPr lang="af-ZA" b="1" dirty="0"/>
              <a:t> USA, </a:t>
            </a:r>
            <a:r>
              <a:rPr lang="af-ZA" b="1" dirty="0" err="1"/>
              <a:t>where</a:t>
            </a:r>
            <a:r>
              <a:rPr lang="af-ZA" b="1" dirty="0"/>
              <a:t> </a:t>
            </a:r>
            <a:r>
              <a:rPr lang="af-ZA" b="1" dirty="0" err="1"/>
              <a:t>teams</a:t>
            </a:r>
            <a:r>
              <a:rPr lang="af-ZA" b="1" dirty="0"/>
              <a:t> </a:t>
            </a:r>
            <a:r>
              <a:rPr lang="af-ZA" b="1" dirty="0" err="1"/>
              <a:t>from</a:t>
            </a:r>
            <a:r>
              <a:rPr lang="af-ZA" b="1" dirty="0"/>
              <a:t> 700 </a:t>
            </a:r>
            <a:r>
              <a:rPr lang="af-ZA" b="1" dirty="0" err="1"/>
              <a:t>universities</a:t>
            </a:r>
            <a:r>
              <a:rPr lang="af-ZA" b="1" dirty="0"/>
              <a:t> of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world</a:t>
            </a:r>
            <a:r>
              <a:rPr lang="af-ZA" b="1" dirty="0"/>
              <a:t> </a:t>
            </a:r>
            <a:r>
              <a:rPr lang="af-ZA" b="1" dirty="0" err="1"/>
              <a:t>participated</a:t>
            </a:r>
            <a:r>
              <a:rPr lang="af-ZA" b="1" dirty="0"/>
              <a:t>, </a:t>
            </a:r>
            <a:r>
              <a:rPr lang="af-ZA" b="1" dirty="0" err="1"/>
              <a:t>the</a:t>
            </a:r>
            <a:r>
              <a:rPr lang="af-ZA" b="1" dirty="0"/>
              <a:t> SSU </a:t>
            </a:r>
            <a:r>
              <a:rPr lang="af-ZA" b="1" dirty="0" err="1"/>
              <a:t>team</a:t>
            </a:r>
            <a:r>
              <a:rPr lang="af-ZA" b="1" dirty="0"/>
              <a:t> won </a:t>
            </a:r>
            <a:r>
              <a:rPr lang="af-ZA" b="1" dirty="0" err="1"/>
              <a:t>the</a:t>
            </a:r>
            <a:r>
              <a:rPr lang="af-ZA" b="1" dirty="0"/>
              <a:t> </a:t>
            </a:r>
            <a:r>
              <a:rPr lang="af-ZA" b="1" dirty="0" err="1"/>
              <a:t>title</a:t>
            </a:r>
            <a:r>
              <a:rPr lang="af-ZA" b="1" dirty="0"/>
              <a:t> of absolute </a:t>
            </a:r>
            <a:r>
              <a:rPr lang="af-ZA" b="1" dirty="0" err="1"/>
              <a:t>world</a:t>
            </a:r>
            <a:r>
              <a:rPr lang="af-ZA" b="1" dirty="0"/>
              <a:t> </a:t>
            </a:r>
            <a:r>
              <a:rPr lang="af-ZA" b="1" dirty="0" err="1"/>
              <a:t>champion</a:t>
            </a:r>
            <a:r>
              <a:rPr lang="af-ZA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8834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037557B-A47F-47A7-8DBA-525641AF9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94973E-A242-430D-8F06-23B4410AC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0C4DA-B22A-2E3F-0927-D96B7111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63" y="1900671"/>
            <a:ext cx="6281928" cy="364845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af-ZA" sz="2400" b="1"/>
              <a:t>3) </a:t>
            </a:r>
            <a:r>
              <a:rPr lang="af-ZA" sz="2400" b="1" err="1"/>
              <a:t>One</a:t>
            </a:r>
            <a:r>
              <a:rPr lang="af-ZA" sz="2400" b="1"/>
              <a:t> of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outstanding</a:t>
            </a:r>
            <a:r>
              <a:rPr lang="af-ZA" sz="2400" b="1"/>
              <a:t> </a:t>
            </a:r>
            <a:r>
              <a:rPr lang="af-ZA" sz="2400" b="1" err="1"/>
              <a:t>humanitarians</a:t>
            </a:r>
            <a:r>
              <a:rPr lang="af-ZA" sz="2400" b="1"/>
              <a:t> of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twentieth</a:t>
            </a:r>
            <a:r>
              <a:rPr lang="af-ZA" sz="2400" b="1"/>
              <a:t> </a:t>
            </a:r>
            <a:r>
              <a:rPr lang="af-ZA" sz="2400" b="1" err="1"/>
              <a:t>century</a:t>
            </a:r>
            <a:r>
              <a:rPr lang="af-ZA" sz="2400" b="1"/>
              <a:t>,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philosopher</a:t>
            </a:r>
            <a:r>
              <a:rPr lang="af-ZA" sz="2400" b="1"/>
              <a:t> S.L. Frank, </a:t>
            </a:r>
            <a:r>
              <a:rPr lang="af-ZA" sz="2400" b="1" err="1"/>
              <a:t>became</a:t>
            </a:r>
            <a:r>
              <a:rPr lang="af-ZA" sz="2400" b="1"/>
              <a:t>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dean</a:t>
            </a:r>
            <a:r>
              <a:rPr lang="af-ZA" sz="2400" b="1"/>
              <a:t> of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Faculty</a:t>
            </a:r>
            <a:r>
              <a:rPr lang="af-ZA" sz="2400" b="1"/>
              <a:t> of </a:t>
            </a:r>
            <a:r>
              <a:rPr lang="af-ZA" sz="2400" b="1" err="1"/>
              <a:t>History</a:t>
            </a:r>
            <a:r>
              <a:rPr lang="af-ZA" sz="2400" b="1"/>
              <a:t> </a:t>
            </a:r>
            <a:r>
              <a:rPr lang="af-ZA" sz="2400" b="1" err="1"/>
              <a:t>and</a:t>
            </a:r>
            <a:r>
              <a:rPr lang="af-ZA" sz="2400" b="1"/>
              <a:t> </a:t>
            </a:r>
            <a:r>
              <a:rPr lang="af-ZA" sz="2400" b="1" err="1"/>
              <a:t>Philology</a:t>
            </a:r>
            <a:r>
              <a:rPr lang="af-ZA" sz="2400" b="1"/>
              <a:t>. In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first</a:t>
            </a:r>
            <a:r>
              <a:rPr lang="af-ZA" sz="2400" b="1"/>
              <a:t> </a:t>
            </a:r>
            <a:r>
              <a:rPr lang="af-ZA" sz="2400" b="1" err="1"/>
              <a:t>post-revolutionary</a:t>
            </a:r>
            <a:r>
              <a:rPr lang="af-ZA" sz="2400" b="1"/>
              <a:t> </a:t>
            </a:r>
            <a:r>
              <a:rPr lang="af-ZA" sz="2400" b="1" err="1"/>
              <a:t>years</a:t>
            </a:r>
            <a:r>
              <a:rPr lang="af-ZA" sz="2400" b="1"/>
              <a:t>,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founder</a:t>
            </a:r>
            <a:r>
              <a:rPr lang="af-ZA" sz="2400" b="1"/>
              <a:t> of </a:t>
            </a:r>
            <a:r>
              <a:rPr lang="af-ZA" sz="2400" b="1" err="1"/>
              <a:t>Russian</a:t>
            </a:r>
            <a:r>
              <a:rPr lang="af-ZA" sz="2400" b="1"/>
              <a:t> </a:t>
            </a:r>
            <a:r>
              <a:rPr lang="af-ZA" sz="2400" b="1" err="1"/>
              <a:t>genetics</a:t>
            </a:r>
            <a:r>
              <a:rPr lang="af-ZA" sz="2400" b="1"/>
              <a:t>, Professor N.I. </a:t>
            </a:r>
            <a:r>
              <a:rPr lang="af-ZA" sz="2400" b="1" err="1"/>
              <a:t>Vavilov</a:t>
            </a:r>
            <a:r>
              <a:rPr lang="af-ZA" sz="2400" b="1"/>
              <a:t>, </a:t>
            </a:r>
            <a:r>
              <a:rPr lang="af-ZA" sz="2400" b="1" err="1"/>
              <a:t>worked</a:t>
            </a:r>
            <a:r>
              <a:rPr lang="af-ZA" sz="2400" b="1"/>
              <a:t> </a:t>
            </a:r>
            <a:r>
              <a:rPr lang="af-ZA" sz="2400" b="1" err="1"/>
              <a:t>at</a:t>
            </a:r>
            <a:r>
              <a:rPr lang="af-ZA" sz="2400" b="1"/>
              <a:t> </a:t>
            </a:r>
            <a:r>
              <a:rPr lang="af-ZA" sz="2400" b="1" err="1"/>
              <a:t>the</a:t>
            </a:r>
            <a:r>
              <a:rPr lang="af-ZA" sz="2400" b="1"/>
              <a:t> </a:t>
            </a:r>
            <a:r>
              <a:rPr lang="af-ZA" sz="2400" b="1" err="1"/>
              <a:t>Faculty</a:t>
            </a:r>
            <a:r>
              <a:rPr lang="af-ZA" sz="2400" b="1"/>
              <a:t> of </a:t>
            </a:r>
            <a:r>
              <a:rPr lang="af-ZA" sz="2400" b="1" err="1"/>
              <a:t>Agronomy</a:t>
            </a:r>
            <a:r>
              <a:rPr lang="af-ZA" sz="2400" b="1"/>
              <a:t>.</a:t>
            </a:r>
            <a:endParaRPr lang="ru-RU" sz="2400" b="1"/>
          </a:p>
        </p:txBody>
      </p:sp>
      <p:pic>
        <p:nvPicPr>
          <p:cNvPr id="4" name="Рисунок 3" descr="Изображение выглядит как Человеческое лицо, человек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60D640EA-E7F6-9F53-4B3A-C6E846562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83" b="-2"/>
          <a:stretch/>
        </p:blipFill>
        <p:spPr>
          <a:xfrm>
            <a:off x="8386170" y="484632"/>
            <a:ext cx="3321198" cy="57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2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Курс, Образование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CE05A66-BF6D-3BE7-692B-391D73C85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151F3E8-803F-3F90-9580-BC56DBA36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af-ZA" sz="2400" b="1" dirty="0"/>
              <a:t>4) </a:t>
            </a:r>
            <a:r>
              <a:rPr lang="af-ZA" sz="2400" b="1" dirty="0" err="1"/>
              <a:t>One</a:t>
            </a:r>
            <a:r>
              <a:rPr lang="af-ZA" sz="2400" b="1" dirty="0"/>
              <a:t> of </a:t>
            </a:r>
            <a:r>
              <a:rPr lang="af-ZA" sz="2400" b="1" dirty="0" err="1"/>
              <a:t>the</a:t>
            </a:r>
            <a:r>
              <a:rPr lang="af-ZA" sz="2400" b="1" dirty="0"/>
              <a:t> </a:t>
            </a:r>
            <a:r>
              <a:rPr lang="af-ZA" sz="2400" b="1" dirty="0" err="1"/>
              <a:t>priority</a:t>
            </a:r>
            <a:r>
              <a:rPr lang="af-ZA" sz="2400" b="1" dirty="0"/>
              <a:t> areas </a:t>
            </a:r>
            <a:r>
              <a:rPr lang="af-ZA" sz="2400" b="1" dirty="0" err="1"/>
              <a:t>for</a:t>
            </a:r>
            <a:r>
              <a:rPr lang="af-ZA" sz="2400" b="1" dirty="0"/>
              <a:t> </a:t>
            </a:r>
            <a:r>
              <a:rPr lang="af-ZA" sz="2400" b="1" dirty="0" err="1"/>
              <a:t>the</a:t>
            </a:r>
            <a:r>
              <a:rPr lang="af-ZA" sz="2400" b="1" dirty="0"/>
              <a:t> </a:t>
            </a:r>
            <a:r>
              <a:rPr lang="af-ZA" sz="2400" b="1" dirty="0" err="1"/>
              <a:t>university</a:t>
            </a:r>
            <a:r>
              <a:rPr lang="af-ZA" sz="2400" b="1" dirty="0"/>
              <a:t> is </a:t>
            </a:r>
            <a:r>
              <a:rPr lang="af-ZA" sz="2400" b="1" dirty="0" err="1"/>
              <a:t>teacher</a:t>
            </a:r>
            <a:r>
              <a:rPr lang="af-ZA" sz="2400" b="1" dirty="0"/>
              <a:t> </a:t>
            </a:r>
            <a:r>
              <a:rPr lang="af-ZA" sz="2400" b="1" dirty="0" err="1"/>
              <a:t>education</a:t>
            </a:r>
            <a:r>
              <a:rPr lang="af-ZA" sz="2400" b="1" dirty="0"/>
              <a:t>. SSU is </a:t>
            </a:r>
            <a:r>
              <a:rPr lang="af-ZA" sz="2400" b="1" dirty="0" err="1"/>
              <a:t>the</a:t>
            </a:r>
            <a:r>
              <a:rPr lang="af-ZA" sz="2400" b="1" dirty="0"/>
              <a:t> </a:t>
            </a:r>
            <a:r>
              <a:rPr lang="af-ZA" sz="2400" b="1" dirty="0" err="1"/>
              <a:t>only</a:t>
            </a:r>
            <a:r>
              <a:rPr lang="af-ZA" sz="2400" b="1" dirty="0"/>
              <a:t> </a:t>
            </a:r>
            <a:r>
              <a:rPr lang="af-ZA" sz="2400" b="1" dirty="0" err="1"/>
              <a:t>university</a:t>
            </a:r>
            <a:r>
              <a:rPr lang="af-ZA" sz="2400" b="1" dirty="0"/>
              <a:t> in </a:t>
            </a:r>
            <a:r>
              <a:rPr lang="af-ZA" sz="2400" b="1" dirty="0" err="1"/>
              <a:t>the</a:t>
            </a:r>
            <a:r>
              <a:rPr lang="af-ZA" sz="2400" b="1" dirty="0"/>
              <a:t> </a:t>
            </a:r>
            <a:r>
              <a:rPr lang="af-ZA" sz="2400" b="1" dirty="0" err="1"/>
              <a:t>Saratov</a:t>
            </a:r>
            <a:r>
              <a:rPr lang="af-ZA" sz="2400" b="1" dirty="0"/>
              <a:t> </a:t>
            </a:r>
            <a:r>
              <a:rPr lang="af-ZA" sz="2400" b="1" dirty="0" err="1"/>
              <a:t>region</a:t>
            </a:r>
            <a:r>
              <a:rPr lang="af-ZA" sz="2400" b="1" dirty="0"/>
              <a:t> </a:t>
            </a:r>
            <a:r>
              <a:rPr lang="af-ZA" sz="2400" b="1" dirty="0" err="1"/>
              <a:t>that</a:t>
            </a:r>
            <a:r>
              <a:rPr lang="af-ZA" sz="2400" b="1" dirty="0"/>
              <a:t> </a:t>
            </a:r>
            <a:r>
              <a:rPr lang="af-ZA" sz="2400" b="1" dirty="0" err="1"/>
              <a:t>conducts</a:t>
            </a:r>
            <a:r>
              <a:rPr lang="af-ZA" sz="2400" b="1" dirty="0"/>
              <a:t> </a:t>
            </a:r>
            <a:r>
              <a:rPr lang="af-ZA" sz="2400" b="1" dirty="0" err="1"/>
              <a:t>training</a:t>
            </a:r>
            <a:r>
              <a:rPr lang="af-ZA" sz="2400" b="1" dirty="0"/>
              <a:t> in </a:t>
            </a:r>
            <a:r>
              <a:rPr lang="af-ZA" sz="2400" b="1" dirty="0" err="1"/>
              <a:t>pedagogical</a:t>
            </a:r>
            <a:r>
              <a:rPr lang="af-ZA" sz="2400" b="1" dirty="0"/>
              <a:t> </a:t>
            </a:r>
            <a:r>
              <a:rPr lang="af-ZA" sz="2400" b="1" dirty="0" err="1"/>
              <a:t>specialties</a:t>
            </a:r>
            <a:r>
              <a:rPr lang="af-ZA" sz="2400" b="1" dirty="0"/>
              <a:t> </a:t>
            </a:r>
            <a:r>
              <a:rPr lang="af-ZA" sz="2400" b="1" dirty="0" err="1"/>
              <a:t>and</a:t>
            </a:r>
            <a:r>
              <a:rPr lang="af-ZA" sz="2400" b="1" dirty="0"/>
              <a:t> areas of </a:t>
            </a:r>
            <a:r>
              <a:rPr lang="af-ZA" sz="2400" b="1" dirty="0" err="1"/>
              <a:t>training</a:t>
            </a:r>
            <a:r>
              <a:rPr lang="af-ZA" sz="2400" b="1" dirty="0"/>
              <a:t>.</a:t>
            </a:r>
            <a:endParaRPr lang="ru-RU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32504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D04789F1-5F3B-4DEE-BEAA-E70D1E08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D93C3E38-DF85-49B0-BDB8-38728B091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5F504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Рисунок 3" descr="Изображение выглядит как Человеческое лицо, одежда, человек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2936B2F7-5044-9D46-4E15-E1598D2E9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0447273-BAEF-90EB-0F29-06DE46E88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2230120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af-ZA" sz="2800" b="1" dirty="0"/>
              <a:t>5) Saratov University, the fifth within its current borders and the last imperial university of Russia, was founded by the Highest Decree of Emperor Nicholas II in June 1909.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8735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16</TotalTime>
  <Words>465</Words>
  <Application>Microsoft Office PowerPoint</Application>
  <PresentationFormat>Широкоэкранный</PresentationFormat>
  <Paragraphs>24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Corbel</vt:lpstr>
      <vt:lpstr>Garamond</vt:lpstr>
      <vt:lpstr>Савон</vt:lpstr>
      <vt:lpstr>Презентация на тему:,,УНИВЕРСТИТЕТ РОССИИ,,</vt:lpstr>
      <vt:lpstr>GOALS AND OBJECTIVES </vt:lpstr>
      <vt:lpstr>Saratov State University </vt:lpstr>
      <vt:lpstr>History of creation</vt:lpstr>
      <vt:lpstr>Top 5 facts about SSU</vt:lpstr>
      <vt:lpstr>Презентация PowerPoint</vt:lpstr>
      <vt:lpstr>Презентация PowerPoint</vt:lpstr>
      <vt:lpstr>Презентация PowerPoint</vt:lpstr>
      <vt:lpstr>Презентация PowerPoint</vt:lpstr>
      <vt:lpstr>        CONCLUSION ​</vt:lpstr>
      <vt:lpstr>ONLINE RESOURCES 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</dc:title>
  <dc:creator> </dc:creator>
  <cp:lastModifiedBy>Татьяна Дружина</cp:lastModifiedBy>
  <cp:revision>346</cp:revision>
  <dcterms:created xsi:type="dcterms:W3CDTF">2014-09-12T02:12:20Z</dcterms:created>
  <dcterms:modified xsi:type="dcterms:W3CDTF">2024-05-19T19:51:28Z</dcterms:modified>
</cp:coreProperties>
</file>