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48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926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227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9868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7901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3635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500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067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108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620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03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695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422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677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208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180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22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E8F33DF-EFA9-465D-8CAD-614BBFBB6FA9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177C95F6-73DC-488D-9309-ECAAFB8A9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4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3893" y="2206870"/>
            <a:ext cx="8825658" cy="1744034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 физической культуры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4561" y="4762005"/>
            <a:ext cx="4651816" cy="148932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преподаватель физической культуры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44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149514"/>
            <a:ext cx="8761413" cy="706964"/>
          </a:xfrm>
        </p:spPr>
        <p:txBody>
          <a:bodyPr/>
          <a:lstStyle/>
          <a:p>
            <a:pPr algn="ctr"/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 применяемые на уроках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модернизации системы образования одной из главных задач является воспитание обучающихся, обеспечение необходимой информацией, позволяющей сохранять и укреплять здоровье, формирование гигиенических знаний, норм и правил здорового образа жизни.  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физической культуры мной используются следующие технологии: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здовьесберегающая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игровая, информационно-коммуникационная, технология уровневой дифференциации и соревновательная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15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Здоровье сберегающие </a:t>
            </a:r>
            <a:r>
              <a:rPr lang="ru-RU" b="1" i="1" dirty="0"/>
              <a:t>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0" y="2199054"/>
            <a:ext cx="8761412" cy="3416300"/>
          </a:xfrm>
        </p:spPr>
        <p:txBody>
          <a:bodyPr>
            <a:noAutofit/>
          </a:bodyPr>
          <a:lstStyle/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физической культуры данная технология – это основа основ.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физической культуры построен оптимально комфортно для учащихся, учебная нагрузка не противоречит нормативно – правовым требованиям, методы обучения подбираются с учетом сохранения психоэмоционального и физического здоровья учащихся. С целью поддержания здоровья учащихся и формирования у них необходимых навыков здорового образа жизни необходимо соблюдать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гигиенические требования. В водную часть каждого урока я обязательно включаются упражнения  на координацию движений, на профилактику нарушений осанки и плоскостопия. Обучающиеся самостоятельно готовят упражнения разминки, что способствует приобщению к самостоятельным занятиям физическими упражнениями.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Дети, освобожденные от занятий по состоянию здоровья, принимают активное участие в процессе урока в качестве докладчиков теоретического материала, судей, помощников учителя.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подходящих погодных условиях занятия физической культурой проводятся на улице, это значительно способствует закаливанию обучающихся.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и во внеурочное время постоянно ведутся беседы с учениками: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профилактике вредных привычек , о здоровом образе жизни, о значении занятий физической культурой и спортом для развития физического развития, о занятиях адаптивной физической культурой при ограничении физических нагрузок, обусловленных тем или иным заболеванием, об особенностях воздействия занятий различными видами спорта на физическое развитие ребенка и принципах выбора вида спорта для дополнительных занятий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6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Игровые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для развития физических качеств, формирования умений и навыков в выполнении физических упражнений, активизации и совершенствовании основных психических процессов, лежащих в основе двигательной активности школьников. Игры на уроках выступают как средство побуждения, стимулирования учащихся к учебной деятельности. Игровая технология является уникальной формой обучения, которая позволяет сделать обычный урок интересным и увлекательным.</a:t>
            </a:r>
          </a:p>
        </p:txBody>
      </p:sp>
    </p:spTree>
    <p:extLst>
      <p:ext uri="{BB962C8B-B14F-4D97-AF65-F5344CB8AC3E}">
        <p14:creationId xmlns:p14="http://schemas.microsoft.com/office/powerpoint/2010/main" xmlns="" val="1048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информационно-коммуникационных технологий позволяет мне в процессе обучения, как в урочной, так и внеурочной деятельности, широко применять цифровые образовательные Интернет-ресурсы, а именно в качестве подготовки рабочих программ, поурочных планов, дидактических материалов, различных докладов, методических разработок, для общения с коллегами и обмена опытом в сетевых сообществах.</a:t>
            </a:r>
          </a:p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дифференцированного обучения, под дифференцированным физкультурным образованием  понимается  целенаправленное физическое формирование человека посредством развития его индивидуальных способностей, определение дозированной нагрузки, возможность  наметить для каждого свою траекторию продвижения в освоении учебного материала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Ученикам даются задания с учетом уровня подготовки, физического развития, при оценивании учитывается не только достигнутый результат, но и динамика изменений физической подготовленности ученика, ежегодное тестирование учеников с целью определения уровня физических способностей, учащиеся среднего уровня привлекаются на дополнительные занятия, одаренные учащиеся участвуют в соревнованиях различного уровня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64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Соревновательный метод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применяет разученное движение для повышения показателей физической подготовленности, повышение эмоциональной направленности урока, увеличения интересе к занятиям, повышение мотивации к совершенствованию технико-тактических навыков и развитию физических качеств. </a:t>
            </a:r>
          </a:p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применяется при решении разнообразных педагогических задач — воспитании физических, волевых и моральных качеств, совершенствовании умений, навыков и способности рационально использовать их в усложненных условиях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любого типа урока невозможно обойтись только одной технологией. Только комплексное использование технологий позволяет достичь максимального результата. При этом у ребенка остается чувство гордости за себя, за свой коллектив и сохраняется желание к дальнейшему самосовершенствованию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953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Совет директоров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253</Words>
  <Application>Microsoft Office PowerPoint</Application>
  <PresentationFormat>Произвольный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Совет директоров</vt:lpstr>
      <vt:lpstr>Педагогические технологии физической культуры</vt:lpstr>
      <vt:lpstr>Педагогические технологии применяемые на уроках физической культуры </vt:lpstr>
      <vt:lpstr>Здоровье сберегающие технологии</vt:lpstr>
      <vt:lpstr>Игровые технологии</vt:lpstr>
      <vt:lpstr>ИКТ</vt:lpstr>
      <vt:lpstr>Соревновательный метод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 физической культуры</dc:title>
  <dc:creator>Maksim Klimov</dc:creator>
  <cp:lastModifiedBy>PavlovAI</cp:lastModifiedBy>
  <cp:revision>2</cp:revision>
  <dcterms:created xsi:type="dcterms:W3CDTF">2022-03-02T15:31:59Z</dcterms:created>
  <dcterms:modified xsi:type="dcterms:W3CDTF">2022-06-23T05:09:34Z</dcterms:modified>
</cp:coreProperties>
</file>