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57" r:id="rId4"/>
    <p:sldId id="264" r:id="rId5"/>
    <p:sldId id="258" r:id="rId6"/>
    <p:sldId id="283" r:id="rId7"/>
    <p:sldId id="284" r:id="rId8"/>
    <p:sldId id="285" r:id="rId9"/>
    <p:sldId id="259" r:id="rId10"/>
    <p:sldId id="260" r:id="rId11"/>
    <p:sldId id="269" r:id="rId12"/>
    <p:sldId id="295" r:id="rId13"/>
    <p:sldId id="261" r:id="rId14"/>
    <p:sldId id="271" r:id="rId15"/>
    <p:sldId id="272" r:id="rId16"/>
    <p:sldId id="262" r:id="rId17"/>
    <p:sldId id="263" r:id="rId18"/>
    <p:sldId id="273" r:id="rId19"/>
    <p:sldId id="265" r:id="rId20"/>
    <p:sldId id="266" r:id="rId21"/>
    <p:sldId id="267" r:id="rId22"/>
    <p:sldId id="268" r:id="rId23"/>
    <p:sldId id="287" r:id="rId24"/>
    <p:sldId id="274" r:id="rId25"/>
    <p:sldId id="275" r:id="rId26"/>
    <p:sldId id="281" r:id="rId27"/>
    <p:sldId id="293" r:id="rId28"/>
    <p:sldId id="279" r:id="rId29"/>
    <p:sldId id="280" r:id="rId30"/>
    <p:sldId id="290" r:id="rId31"/>
    <p:sldId id="288" r:id="rId32"/>
    <p:sldId id="289" r:id="rId33"/>
    <p:sldId id="291" r:id="rId34"/>
    <p:sldId id="297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1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3371941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2014150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8604129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4443913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197318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8601984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7098618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864121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685045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9128674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8931486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4C2DD-D1D2-4415-8258-BFFE7F0F2C07}" type="datetimeFigureOut">
              <a:rPr lang="ru-RU" smtClean="0"/>
              <a:pPr/>
              <a:t>14.05.2021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EB972-4626-4F7E-9176-16DD5B3A1F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50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6;&#1086;&#1074;&#1077;&#1089;&#1085;&#1080;&#1082;\Searches\Desktop\&#1084;&#1091;&#1079;&#1099;&#1082;&#1072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0709" y="849086"/>
            <a:ext cx="10763794" cy="3131139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Проект-презентация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Дорогами Победы</a:t>
            </a:r>
            <a:br>
              <a:rPr lang="ru-RU" b="1" dirty="0" smtClean="0"/>
            </a:br>
            <a:r>
              <a:rPr lang="ru-RU" b="1" dirty="0" smtClean="0"/>
              <a:t> по </a:t>
            </a:r>
            <a:r>
              <a:rPr lang="ru-RU" b="1" dirty="0" err="1" smtClean="0"/>
              <a:t>Подосиновскому</a:t>
            </a:r>
            <a:r>
              <a:rPr lang="ru-RU" b="1" dirty="0" smtClean="0"/>
              <a:t> району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93544" y="46005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93544" y="462438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76103" y="4323805"/>
            <a:ext cx="9261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Автор – </a:t>
            </a:r>
            <a:r>
              <a:rPr lang="ru-RU" sz="2800" dirty="0" err="1" smtClean="0"/>
              <a:t>Нелюбин</a:t>
            </a:r>
            <a:r>
              <a:rPr lang="ru-RU" sz="2800" dirty="0" smtClean="0"/>
              <a:t> Александр Геннадьевич, педагог дополнительного образования МКУ ДО ДДТ «Ровесник»</a:t>
            </a:r>
            <a:endParaRPr lang="ru-RU" sz="2800" dirty="0"/>
          </a:p>
        </p:txBody>
      </p:sp>
      <p:pic>
        <p:nvPicPr>
          <p:cNvPr id="13" name="музы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4455827"/>
      </p:ext>
    </p:extLst>
  </p:cSld>
  <p:clrMapOvr>
    <a:masterClrMapping/>
  </p:clrMapOvr>
  <p:transition spd="med"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095" y="365125"/>
            <a:ext cx="1147010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Обелиск в </a:t>
            </a:r>
            <a:r>
              <a:rPr lang="ru-RU" b="1" dirty="0" err="1" smtClean="0"/>
              <a:t>с.Шолга</a:t>
            </a:r>
            <a:r>
              <a:rPr lang="ru-RU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создан </a:t>
            </a:r>
            <a:r>
              <a:rPr lang="ru-RU" sz="4000" dirty="0" smtClean="0"/>
              <a:t>по инициативе </a:t>
            </a:r>
            <a:r>
              <a:rPr lang="ru-RU" sz="4000" dirty="0" smtClean="0"/>
              <a:t>фронтовиков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 smtClean="0"/>
              <a:t>Открытие состоялось  9 мая </a:t>
            </a:r>
            <a:r>
              <a:rPr lang="ru-RU" sz="4000" dirty="0" smtClean="0"/>
              <a:t>1969года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9" y="2084693"/>
            <a:ext cx="3579979" cy="4773307"/>
          </a:xfrm>
        </p:spPr>
      </p:pic>
    </p:spTree>
    <p:extLst>
      <p:ext uri="{BB962C8B-B14F-4D97-AF65-F5344CB8AC3E}">
        <p14:creationId xmlns="" xmlns:p14="http://schemas.microsoft.com/office/powerpoint/2010/main" val="383399236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</a:t>
            </a:r>
            <a:r>
              <a:rPr lang="ru-RU" b="1" dirty="0" smtClean="0"/>
              <a:t>амятная </a:t>
            </a:r>
            <a:r>
              <a:rPr lang="ru-RU" b="1" dirty="0" smtClean="0"/>
              <a:t>доска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кавалеру </a:t>
            </a:r>
            <a:r>
              <a:rPr lang="ru-RU" sz="4000" dirty="0" smtClean="0"/>
              <a:t>ордена Славы </a:t>
            </a:r>
            <a:r>
              <a:rPr lang="ru-RU" sz="4000" dirty="0" err="1" smtClean="0"/>
              <a:t>А.Я.Княжеву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с. </a:t>
            </a:r>
            <a:r>
              <a:rPr lang="ru-RU" sz="4000" dirty="0" err="1" smtClean="0"/>
              <a:t>Шолга</a:t>
            </a:r>
            <a:r>
              <a:rPr lang="ru-RU" sz="4000" dirty="0" smtClean="0"/>
              <a:t> 2015 год </a:t>
            </a:r>
            <a:endParaRPr lang="ru-RU" sz="4000" dirty="0"/>
          </a:p>
        </p:txBody>
      </p:sp>
      <p:pic>
        <p:nvPicPr>
          <p:cNvPr id="1026" name="Picture 2" descr="https://podosinovets.ru/wp-content/uploads/2018/07/20180517_155415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08" y="1982377"/>
            <a:ext cx="6204737" cy="46535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156972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П</a:t>
            </a:r>
            <a:r>
              <a:rPr lang="ru-RU" b="1" dirty="0" smtClean="0"/>
              <a:t>амятник павшим в боях землякам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dirty="0" smtClean="0"/>
              <a:t>с. </a:t>
            </a:r>
            <a:r>
              <a:rPr lang="ru-RU" sz="3600" dirty="0" err="1" smtClean="0"/>
              <a:t>Шолга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79" y="1673904"/>
            <a:ext cx="3496613" cy="50012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156972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005"/>
            <a:ext cx="10515600" cy="15544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</a:t>
            </a:r>
            <a:r>
              <a:rPr lang="ru-RU" b="1" dirty="0" smtClean="0"/>
              <a:t>амятник павшим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4000" dirty="0" smtClean="0"/>
              <a:t>дополнен мемориальными досками с именами земляков участников </a:t>
            </a:r>
            <a:r>
              <a:rPr lang="ru-RU" sz="4000" dirty="0" smtClean="0"/>
              <a:t>ВО войны </a:t>
            </a:r>
            <a:r>
              <a:rPr lang="ru-RU" sz="4000" dirty="0" smtClean="0"/>
              <a:t>9 </a:t>
            </a:r>
            <a:r>
              <a:rPr lang="ru-RU" sz="4000" dirty="0" smtClean="0"/>
              <a:t>мая 2018 года 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44" y="1982379"/>
            <a:ext cx="6204737" cy="4653553"/>
          </a:xfrm>
        </p:spPr>
      </p:pic>
    </p:spTree>
    <p:extLst>
      <p:ext uri="{BB962C8B-B14F-4D97-AF65-F5344CB8AC3E}">
        <p14:creationId xmlns="" xmlns:p14="http://schemas.microsoft.com/office/powerpoint/2010/main" val="65742381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137" y="221433"/>
            <a:ext cx="10515600" cy="21037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</a:t>
            </a:r>
            <a:r>
              <a:rPr lang="ru-RU" b="1" dirty="0" err="1" smtClean="0"/>
              <a:t>А.Я.Княжеву</a:t>
            </a:r>
            <a:r>
              <a:rPr lang="ru-RU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полному </a:t>
            </a:r>
            <a:r>
              <a:rPr lang="ru-RU" dirty="0" smtClean="0"/>
              <a:t>кавалеру ордена Славы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По </a:t>
            </a:r>
            <a:r>
              <a:rPr lang="ru-RU" sz="4000" dirty="0" smtClean="0"/>
              <a:t>инициативе местных жителей </a:t>
            </a:r>
            <a:r>
              <a:rPr lang="ru-RU" sz="4000" dirty="0" smtClean="0"/>
              <a:t>был </a:t>
            </a:r>
            <a:r>
              <a:rPr lang="ru-RU" sz="4000" dirty="0" smtClean="0"/>
              <a:t>установлен в </a:t>
            </a:r>
            <a:r>
              <a:rPr lang="ru-RU" sz="4000" dirty="0" err="1" smtClean="0"/>
              <a:t>д.Мурамовской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6" name="Picture 2" descr="Обелис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6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0" y="2414222"/>
            <a:ext cx="3004458" cy="42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7158459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43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Звезда - памяти </a:t>
            </a:r>
            <a:r>
              <a:rPr lang="ru-RU" b="1" dirty="0" smtClean="0"/>
              <a:t>павших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установлена </a:t>
            </a:r>
            <a:r>
              <a:rPr lang="ru-RU" sz="4000" dirty="0" smtClean="0"/>
              <a:t>в </a:t>
            </a:r>
            <a:r>
              <a:rPr lang="ru-RU" sz="4000" dirty="0" smtClean="0"/>
              <a:t>д.Лобаново 9 </a:t>
            </a:r>
            <a:r>
              <a:rPr lang="ru-RU" sz="4000" dirty="0" smtClean="0"/>
              <a:t>мая 1968г</a:t>
            </a:r>
            <a:endParaRPr lang="ru-RU" sz="4000" dirty="0"/>
          </a:p>
        </p:txBody>
      </p:sp>
      <p:pic>
        <p:nvPicPr>
          <p:cNvPr id="4" name="Объект 3" descr="Памятник павшим воинам д"/>
          <p:cNvPicPr>
            <a:picLocks noGrp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448595" y="2024743"/>
            <a:ext cx="5556235" cy="459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8853348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365125"/>
            <a:ext cx="1119486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Войнам-освободителям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в </a:t>
            </a:r>
            <a:r>
              <a:rPr lang="ru-RU" sz="4000" dirty="0" smtClean="0"/>
              <a:t>честь земляков, погибших в годы </a:t>
            </a:r>
            <a:r>
              <a:rPr lang="ru-RU" sz="4000" dirty="0" err="1" smtClean="0"/>
              <a:t>ВОв</a:t>
            </a:r>
            <a:r>
              <a:rPr lang="ru-RU" sz="4000" dirty="0" smtClean="0"/>
              <a:t> </a:t>
            </a:r>
            <a:r>
              <a:rPr lang="ru-RU" sz="4000" dirty="0" smtClean="0"/>
              <a:t>торжественно открыт 9 </a:t>
            </a:r>
            <a:r>
              <a:rPr lang="ru-RU" sz="4000" dirty="0" smtClean="0"/>
              <a:t>мая1975 года </a:t>
            </a:r>
            <a:r>
              <a:rPr lang="ru-RU" sz="4000" dirty="0" smtClean="0"/>
              <a:t>в с.Октябрь.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2" b="5962"/>
          <a:stretch/>
        </p:blipFill>
        <p:spPr>
          <a:xfrm>
            <a:off x="4428309" y="2037807"/>
            <a:ext cx="3455162" cy="4641919"/>
          </a:xfrm>
        </p:spPr>
      </p:pic>
    </p:spTree>
    <p:extLst>
      <p:ext uri="{BB962C8B-B14F-4D97-AF65-F5344CB8AC3E}">
        <p14:creationId xmlns="" xmlns:p14="http://schemas.microsoft.com/office/powerpoint/2010/main" val="70784516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945" y="430439"/>
            <a:ext cx="1169469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воинам-освободителям</a:t>
            </a:r>
            <a:br>
              <a:rPr lang="ru-RU" b="1" dirty="0" smtClean="0"/>
            </a:br>
            <a:r>
              <a:rPr lang="ru-RU" sz="4000" dirty="0" smtClean="0"/>
              <a:t>отреставрирован в </a:t>
            </a:r>
            <a:r>
              <a:rPr lang="ru-RU" sz="4000" dirty="0" smtClean="0"/>
              <a:t>ноябре 2014 </a:t>
            </a:r>
            <a:r>
              <a:rPr lang="ru-RU" sz="4000" dirty="0" smtClean="0"/>
              <a:t>года, </a:t>
            </a:r>
            <a:r>
              <a:rPr lang="ru-RU" sz="4000" dirty="0" smtClean="0"/>
              <a:t>дополнен именами 710 земляков-участников </a:t>
            </a:r>
            <a:r>
              <a:rPr lang="ru-RU" sz="4000" dirty="0" smtClean="0"/>
              <a:t>войны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 descr="1"/>
          <p:cNvPicPr>
            <a:picLocks noGrp="1"/>
          </p:cNvPicPr>
          <p:nvPr>
            <p:ph idx="1"/>
          </p:nvPr>
        </p:nvPicPr>
        <p:blipFill>
          <a:blip r:embed="rId2">
            <a:lum bright="16000" contrast="14000"/>
          </a:blip>
          <a:srcRect l="22888" t="17902" r="23695" b="28365"/>
          <a:stretch>
            <a:fillRect/>
          </a:stretch>
        </p:blipFill>
        <p:spPr bwMode="auto">
          <a:xfrm>
            <a:off x="2246811" y="2207623"/>
            <a:ext cx="749808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1310149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326" y="195308"/>
            <a:ext cx="112601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«Коленопреклонённый солдат»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установлен </a:t>
            </a:r>
            <a:r>
              <a:rPr lang="ru-RU" sz="4000" dirty="0" smtClean="0"/>
              <a:t>в </a:t>
            </a:r>
            <a:r>
              <a:rPr lang="ru-RU" sz="4000" dirty="0" err="1" smtClean="0"/>
              <a:t>с.Утманово</a:t>
            </a:r>
            <a:r>
              <a:rPr lang="ru-RU" sz="4000" dirty="0" smtClean="0"/>
              <a:t> в 1975году</a:t>
            </a:r>
            <a:endParaRPr lang="ru-RU" sz="4000" dirty="0"/>
          </a:p>
        </p:txBody>
      </p:sp>
      <p:pic>
        <p:nvPicPr>
          <p:cNvPr id="8" name="Объект 7" descr="DSC01842"/>
          <p:cNvPicPr>
            <a:picLocks noGrp="1"/>
          </p:cNvPicPr>
          <p:nvPr>
            <p:ph idx="1"/>
          </p:nvPr>
        </p:nvPicPr>
        <p:blipFill>
          <a:blip r:embed="rId2" cstate="print"/>
          <a:srcRect l="26526" t="6496" b="17888"/>
          <a:stretch>
            <a:fillRect/>
          </a:stretch>
        </p:blipFill>
        <p:spPr bwMode="auto">
          <a:xfrm>
            <a:off x="3239589" y="1567543"/>
            <a:ext cx="5853164" cy="512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4147424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011" y="365125"/>
            <a:ext cx="11325498" cy="15289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в с. </a:t>
            </a:r>
            <a:r>
              <a:rPr lang="ru-RU" b="1" dirty="0" err="1" smtClean="0"/>
              <a:t>Утманово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4000" dirty="0" smtClean="0"/>
              <a:t>в 2020 году </a:t>
            </a:r>
            <a:r>
              <a:rPr lang="ru-RU" sz="4000" dirty="0" smtClean="0"/>
              <a:t>дополнен </a:t>
            </a:r>
            <a:r>
              <a:rPr lang="ru-RU" sz="4000" dirty="0" smtClean="0"/>
              <a:t>Стеной памяти с именами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1168 </a:t>
            </a:r>
            <a:r>
              <a:rPr lang="ru-RU" sz="4000" dirty="0" smtClean="0"/>
              <a:t>участников </a:t>
            </a:r>
            <a:r>
              <a:rPr lang="ru-RU" sz="4000" dirty="0" smtClean="0"/>
              <a:t>Великой Отечественной</a:t>
            </a:r>
            <a:r>
              <a:rPr lang="ru-RU" sz="4000" dirty="0" smtClean="0"/>
              <a:t> войны 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89" y="2024744"/>
            <a:ext cx="6165668" cy="4624251"/>
          </a:xfrm>
        </p:spPr>
      </p:pic>
    </p:spTree>
    <p:extLst>
      <p:ext uri="{BB962C8B-B14F-4D97-AF65-F5344CB8AC3E}">
        <p14:creationId xmlns="" xmlns:p14="http://schemas.microsoft.com/office/powerpoint/2010/main" val="241141855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93544" y="460057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93544" y="462438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063931" y="268184"/>
            <a:ext cx="749808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Никто не забыт, и ничто не забыто-</a:t>
            </a:r>
            <a:br>
              <a:rPr lang="ru-RU" sz="2800" b="1" dirty="0" smtClean="0"/>
            </a:br>
            <a:r>
              <a:rPr lang="ru-RU" sz="2800" b="1" dirty="0" smtClean="0"/>
              <a:t>Читаю, волнуясь, святые слова…</a:t>
            </a:r>
            <a:br>
              <a:rPr lang="ru-RU" sz="2800" b="1" dirty="0" smtClean="0"/>
            </a:br>
            <a:r>
              <a:rPr lang="ru-RU" sz="2800" b="1" dirty="0" smtClean="0"/>
              <a:t>За каждою буквой солдат спит убитый,</a:t>
            </a:r>
            <a:br>
              <a:rPr lang="ru-RU" sz="2800" b="1" dirty="0" smtClean="0"/>
            </a:br>
            <a:r>
              <a:rPr lang="ru-RU" sz="2800" b="1" dirty="0" smtClean="0"/>
              <a:t>За каждою строчкой солдата судьба…Касаюсь дрожащей рукой обелиска,</a:t>
            </a:r>
            <a:br>
              <a:rPr lang="ru-RU" sz="2800" b="1" dirty="0" smtClean="0"/>
            </a:br>
            <a:r>
              <a:rPr lang="ru-RU" sz="2800" b="1" dirty="0" smtClean="0"/>
              <a:t>(Не надо, прошу вас, казённых речей!)</a:t>
            </a:r>
            <a:br>
              <a:rPr lang="ru-RU" sz="2800" b="1" dirty="0" smtClean="0"/>
            </a:br>
            <a:r>
              <a:rPr lang="ru-RU" sz="2800" b="1" dirty="0" smtClean="0"/>
              <a:t>О, как далеко та война, и как близко</a:t>
            </a:r>
            <a:br>
              <a:rPr lang="ru-RU" sz="2800" b="1" dirty="0" smtClean="0"/>
            </a:br>
            <a:r>
              <a:rPr lang="ru-RU" sz="2800" b="1" dirty="0" smtClean="0"/>
              <a:t>Душа её слышит под плач журавлей!</a:t>
            </a:r>
          </a:p>
          <a:p>
            <a:r>
              <a:rPr lang="ru-RU" sz="2800" b="1" dirty="0" smtClean="0"/>
              <a:t>Никто не забыт - Ах, как хочется верить!</a:t>
            </a:r>
            <a:br>
              <a:rPr lang="ru-RU" sz="2800" b="1" dirty="0" smtClean="0"/>
            </a:br>
            <a:r>
              <a:rPr lang="ru-RU" sz="2800" b="1" dirty="0" smtClean="0"/>
              <a:t>Ничто не забыто - Дай, бог - было б так!</a:t>
            </a:r>
            <a:br>
              <a:rPr lang="ru-RU" sz="2800" b="1" dirty="0" smtClean="0"/>
            </a:br>
            <a:r>
              <a:rPr lang="ru-RU" sz="2800" b="1" dirty="0" smtClean="0"/>
              <a:t>Всё дальше от нас жуткий год сорок первый,</a:t>
            </a:r>
            <a:br>
              <a:rPr lang="ru-RU" sz="2800" b="1" dirty="0" smtClean="0"/>
            </a:br>
            <a:r>
              <a:rPr lang="ru-RU" sz="2800" b="1" dirty="0" smtClean="0"/>
              <a:t>Всё дальше от нас покорённый рейхстаг!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4455827"/>
      </p:ext>
    </p:extLst>
  </p:cSld>
  <p:clrMapOvr>
    <a:masterClrMapping/>
  </p:clrMapOvr>
  <p:transition spd="med"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898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Мемориальный комплекс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dirty="0" smtClean="0"/>
              <a:t> </a:t>
            </a:r>
            <a:r>
              <a:rPr lang="ru-RU" sz="4000" dirty="0" smtClean="0"/>
              <a:t>парке Победы пгт Демьяново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открыт </a:t>
            </a:r>
            <a:r>
              <a:rPr lang="ru-RU" sz="4000" dirty="0" smtClean="0"/>
              <a:t>9 мая 1982 праздничным салютом</a:t>
            </a:r>
            <a:endParaRPr lang="ru-RU" sz="4000" dirty="0"/>
          </a:p>
        </p:txBody>
      </p:sp>
      <p:pic>
        <p:nvPicPr>
          <p:cNvPr id="4" name="Объект 3" descr="DSCN3044"/>
          <p:cNvPicPr>
            <a:picLocks noGrp="1"/>
          </p:cNvPicPr>
          <p:nvPr>
            <p:ph idx="1"/>
          </p:nvPr>
        </p:nvPicPr>
        <p:blipFill>
          <a:blip r:embed="rId2">
            <a:lum bright="16000"/>
          </a:blip>
          <a:srcRect l="9346" t="10373" r="11208" b="25143"/>
          <a:stretch>
            <a:fillRect/>
          </a:stretch>
        </p:blipFill>
        <p:spPr bwMode="auto">
          <a:xfrm>
            <a:off x="3095897" y="2050870"/>
            <a:ext cx="6083853" cy="458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018507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697" y="156577"/>
            <a:ext cx="11534503" cy="20510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Памятная </a:t>
            </a:r>
            <a:r>
              <a:rPr lang="ru-RU" sz="4000" b="1" dirty="0" smtClean="0"/>
              <a:t>плита </a:t>
            </a:r>
            <a:br>
              <a:rPr lang="ru-RU" sz="4000" b="1" dirty="0" smtClean="0"/>
            </a:br>
            <a:r>
              <a:rPr lang="ru-RU" sz="4000" dirty="0" smtClean="0"/>
              <a:t>в</a:t>
            </a:r>
            <a:r>
              <a:rPr lang="ru-RU" sz="4000" dirty="0" smtClean="0"/>
              <a:t> парке Победы</a:t>
            </a:r>
            <a:r>
              <a:rPr lang="ru-RU" sz="4000" dirty="0" smtClean="0"/>
              <a:t> </a:t>
            </a:r>
            <a:r>
              <a:rPr lang="ru-RU" sz="4000" dirty="0" err="1" smtClean="0"/>
              <a:t>пгт</a:t>
            </a:r>
            <a:r>
              <a:rPr lang="ru-RU" sz="4000" dirty="0" smtClean="0"/>
              <a:t> Демьяново </a:t>
            </a:r>
            <a:r>
              <a:rPr lang="ru-RU" sz="4000" dirty="0" smtClean="0"/>
              <a:t>установлена в 2014</a:t>
            </a:r>
            <a:br>
              <a:rPr lang="ru-RU" sz="4000" dirty="0" smtClean="0"/>
            </a:br>
            <a:r>
              <a:rPr lang="ru-RU" sz="4000" dirty="0" smtClean="0"/>
              <a:t>  </a:t>
            </a:r>
            <a:r>
              <a:rPr lang="ru-RU" sz="4000" dirty="0" smtClean="0"/>
              <a:t>с </a:t>
            </a:r>
            <a:r>
              <a:rPr lang="ru-RU" sz="4000" dirty="0" smtClean="0"/>
              <a:t>фамилиями 288 ветеранов 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Великой </a:t>
            </a:r>
            <a:r>
              <a:rPr lang="ru-RU" sz="4000" dirty="0" smtClean="0"/>
              <a:t>Отечественной войны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143" y="2313610"/>
            <a:ext cx="6500530" cy="4374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913019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326" y="247560"/>
            <a:ext cx="10515600" cy="22735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Звезда памяти, доблести, чести и славы военных </a:t>
            </a:r>
            <a:r>
              <a:rPr lang="ru-RU" b="1" dirty="0" smtClean="0"/>
              <a:t>моряков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dirty="0" smtClean="0"/>
              <a:t>у</a:t>
            </a:r>
            <a:r>
              <a:rPr lang="ru-RU" sz="4000" dirty="0" smtClean="0"/>
              <a:t>становлена </a:t>
            </a:r>
            <a:r>
              <a:rPr lang="ru-RU" sz="4000" dirty="0" smtClean="0"/>
              <a:t>общественным объединением «Клуб моряков</a:t>
            </a:r>
            <a:r>
              <a:rPr lang="ru-RU" sz="4000" dirty="0" smtClean="0"/>
              <a:t>» 1998 г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4" name="Объект 3" descr="DSCN3056"/>
          <p:cNvPicPr>
            <a:picLocks noGrp="1"/>
          </p:cNvPicPr>
          <p:nvPr>
            <p:ph idx="1"/>
          </p:nvPr>
        </p:nvPicPr>
        <p:blipFill>
          <a:blip r:embed="rId2"/>
          <a:srcRect b="23068"/>
          <a:stretch>
            <a:fillRect/>
          </a:stretch>
        </p:blipFill>
        <p:spPr bwMode="auto">
          <a:xfrm>
            <a:off x="2965269" y="2534195"/>
            <a:ext cx="6374674" cy="408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508079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948" y="249417"/>
            <a:ext cx="11312434" cy="19712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Памятник жителям деревни </a:t>
            </a:r>
            <a:r>
              <a:rPr lang="ru-RU" b="1" dirty="0" err="1" smtClean="0"/>
              <a:t>Маялово</a:t>
            </a:r>
            <a:r>
              <a:rPr lang="ru-RU" dirty="0"/>
              <a:t/>
            </a:r>
            <a:br>
              <a:rPr lang="ru-RU" dirty="0"/>
            </a:br>
            <a:r>
              <a:rPr lang="ru-RU" sz="4000" dirty="0"/>
              <a:t>погибшим </a:t>
            </a:r>
            <a:r>
              <a:rPr lang="ru-RU" sz="4000" dirty="0" smtClean="0"/>
              <a:t>в годы Великой Отечественной </a:t>
            </a:r>
            <a:r>
              <a:rPr lang="ru-RU" sz="4000" dirty="0" smtClean="0"/>
              <a:t>войны</a:t>
            </a:r>
            <a:br>
              <a:rPr lang="ru-RU" sz="4000" dirty="0" smtClean="0"/>
            </a:br>
            <a:r>
              <a:rPr lang="ru-RU" sz="4000" dirty="0" smtClean="0"/>
              <a:t>На </a:t>
            </a:r>
            <a:r>
              <a:rPr lang="ru-RU" sz="4000" dirty="0" smtClean="0"/>
              <a:t>мраморной плите увековечено 23 </a:t>
            </a:r>
            <a:r>
              <a:rPr lang="ru-RU" sz="4000" dirty="0" smtClean="0"/>
              <a:t>имени</a:t>
            </a:r>
            <a:endParaRPr lang="ru-RU" sz="4000" dirty="0"/>
          </a:p>
        </p:txBody>
      </p:sp>
      <p:pic>
        <p:nvPicPr>
          <p:cNvPr id="1026" name="Picture 2" descr="https://i.ytimg.com/vi/DjlCWgrXXYU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44" y="2162669"/>
            <a:ext cx="7975688" cy="4486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537597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164" y="0"/>
            <a:ext cx="11229472" cy="21817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Памятник погибшим воинам.                              </a:t>
            </a:r>
            <a:r>
              <a:rPr lang="ru-RU" sz="3600" dirty="0" smtClean="0"/>
              <a:t>Установлен </a:t>
            </a:r>
            <a:r>
              <a:rPr lang="ru-RU" sz="3600" dirty="0" smtClean="0"/>
              <a:t>9 мая1970г.в </a:t>
            </a:r>
            <a:r>
              <a:rPr lang="ru-RU" sz="3600" dirty="0" smtClean="0"/>
              <a:t>центре с. Яхреньга.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ru-RU" sz="3600" dirty="0" smtClean="0"/>
              <a:t>1995г</a:t>
            </a:r>
            <a:r>
              <a:rPr lang="ru-RU" sz="3600" dirty="0" smtClean="0"/>
              <a:t>. было </a:t>
            </a:r>
            <a:r>
              <a:rPr lang="ru-RU" sz="3600" dirty="0" smtClean="0"/>
              <a:t>установлено 15 мемориальных плит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 </a:t>
            </a:r>
            <a:r>
              <a:rPr lang="ru-RU" sz="3600" dirty="0" smtClean="0"/>
              <a:t>фамилиями 524 погибших </a:t>
            </a:r>
            <a:r>
              <a:rPr lang="ru-RU" sz="3600" dirty="0" smtClean="0"/>
              <a:t>земляков </a:t>
            </a:r>
            <a:endParaRPr lang="ru-RU" sz="3600" b="1" dirty="0"/>
          </a:p>
        </p:txBody>
      </p:sp>
      <p:pic>
        <p:nvPicPr>
          <p:cNvPr id="4" name="Объект 3" descr="DSCN3026"/>
          <p:cNvPicPr>
            <a:picLocks noGrp="1"/>
          </p:cNvPicPr>
          <p:nvPr>
            <p:ph idx="1"/>
          </p:nvPr>
        </p:nvPicPr>
        <p:blipFill>
          <a:blip r:embed="rId2"/>
          <a:srcRect b="23068"/>
          <a:stretch>
            <a:fillRect/>
          </a:stretch>
        </p:blipFill>
        <p:spPr bwMode="auto">
          <a:xfrm>
            <a:off x="2743201" y="2286000"/>
            <a:ext cx="6631241" cy="44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8893058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883" y="15734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Памятник погибшим </a:t>
            </a:r>
            <a:r>
              <a:rPr lang="ru-RU" b="1" dirty="0" smtClean="0"/>
              <a:t>воинам               </a:t>
            </a:r>
            <a:r>
              <a:rPr lang="ru-RU" sz="3600" dirty="0" smtClean="0"/>
              <a:t>Памятник открыт в </a:t>
            </a:r>
            <a:r>
              <a:rPr lang="ru-RU" sz="3600" dirty="0" smtClean="0"/>
              <a:t>1993году</a:t>
            </a:r>
            <a:r>
              <a:rPr lang="ru-RU" sz="3600" dirty="0" smtClean="0"/>
              <a:t> </a:t>
            </a:r>
            <a:r>
              <a:rPr lang="ru-RU" sz="3600" dirty="0" smtClean="0"/>
              <a:t>д</a:t>
            </a:r>
            <a:r>
              <a:rPr lang="ru-RU" sz="3600" dirty="0" smtClean="0"/>
              <a:t>.Новая </a:t>
            </a:r>
            <a:r>
              <a:rPr lang="ru-RU" sz="3600" dirty="0" err="1" smtClean="0"/>
              <a:t>Яхреньга</a:t>
            </a:r>
            <a:endParaRPr lang="ru-RU" sz="3600" dirty="0"/>
          </a:p>
        </p:txBody>
      </p:sp>
      <p:pic>
        <p:nvPicPr>
          <p:cNvPr id="4" name="Объект 3" descr="DSCN3066"/>
          <p:cNvPicPr>
            <a:picLocks noGrp="1"/>
          </p:cNvPicPr>
          <p:nvPr>
            <p:ph idx="1"/>
          </p:nvPr>
        </p:nvPicPr>
        <p:blipFill rotWithShape="1">
          <a:blip r:embed="rId2"/>
          <a:srcRect t="8297" r="849" b="4542"/>
          <a:stretch/>
        </p:blipFill>
        <p:spPr bwMode="auto">
          <a:xfrm>
            <a:off x="2721974" y="1645512"/>
            <a:ext cx="6543674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4926026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9" y="195943"/>
            <a:ext cx="11377747" cy="23121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Могилы воинов  Красной  </a:t>
            </a:r>
            <a:r>
              <a:rPr lang="ru-RU" b="1" dirty="0" smtClean="0"/>
              <a:t>Армии</a:t>
            </a: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 smtClean="0"/>
              <a:t>умерших </a:t>
            </a:r>
            <a:r>
              <a:rPr lang="ru-RU" sz="4000" dirty="0" smtClean="0"/>
              <a:t>от ран в эвакогоспитале №2074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 1941-1945гг</a:t>
            </a:r>
            <a:r>
              <a:rPr lang="ru-RU" sz="4000" dirty="0" smtClean="0"/>
              <a:t>. </a:t>
            </a:r>
            <a:r>
              <a:rPr lang="ru-RU" sz="4000" dirty="0" err="1" smtClean="0"/>
              <a:t>п.Пинюг</a:t>
            </a:r>
            <a:r>
              <a:rPr lang="ru-RU" sz="4000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Documents and Settings\Admin\Рабочий стол\Умершие от ран в госпитале\IMG_0094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967" t="8695" r="-967" b="9167"/>
          <a:stretch/>
        </p:blipFill>
        <p:spPr bwMode="auto">
          <a:xfrm>
            <a:off x="2612571" y="2116183"/>
            <a:ext cx="6950528" cy="457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1613096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</a:t>
            </a:r>
            <a:r>
              <a:rPr lang="ru-RU" dirty="0" smtClean="0"/>
              <a:t> </a:t>
            </a:r>
            <a:r>
              <a:rPr lang="ru-RU" b="1" dirty="0" smtClean="0"/>
              <a:t>«Воину-Освободителю</a:t>
            </a:r>
            <a:r>
              <a:rPr lang="ru-RU" b="1" dirty="0" smtClean="0"/>
              <a:t>»</a:t>
            </a:r>
            <a:r>
              <a:rPr lang="ru-RU" sz="3600" dirty="0" smtClean="0"/>
              <a:t> </a:t>
            </a:r>
            <a:r>
              <a:rPr lang="ru-RU" sz="3600" dirty="0" smtClean="0"/>
              <a:t>установлен в  с. </a:t>
            </a:r>
            <a:r>
              <a:rPr lang="ru-RU" sz="3600" dirty="0" err="1" smtClean="0"/>
              <a:t>Щёткино</a:t>
            </a:r>
            <a:r>
              <a:rPr lang="ru-RU" sz="3600" dirty="0" smtClean="0"/>
              <a:t> к 30-летию Победы Советского народа  над </a:t>
            </a:r>
            <a:r>
              <a:rPr lang="ru-RU" sz="3600" dirty="0" smtClean="0"/>
              <a:t>Германией</a:t>
            </a:r>
            <a:endParaRPr lang="ru-RU" sz="3600" dirty="0"/>
          </a:p>
        </p:txBody>
      </p:sp>
      <p:pic>
        <p:nvPicPr>
          <p:cNvPr id="5122" name="Picture 2" descr="http://podosinovetsmbs.ru/wp-content/uploads/2020/06/DSC0049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64942"/>
            <a:ext cx="6459824" cy="48448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729532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508" y="209006"/>
            <a:ext cx="11521440" cy="18418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</a:t>
            </a:r>
            <a:r>
              <a:rPr lang="ru-RU" b="1" dirty="0"/>
              <a:t>Воину </a:t>
            </a:r>
            <a:r>
              <a:rPr lang="ru-RU" b="1" dirty="0" smtClean="0"/>
              <a:t>– победителю </a:t>
            </a:r>
            <a:br>
              <a:rPr lang="ru-RU" b="1" dirty="0" smtClean="0"/>
            </a:br>
            <a:r>
              <a:rPr lang="ru-RU" sz="4000" dirty="0" smtClean="0"/>
              <a:t>Установлен по инициативе </a:t>
            </a:r>
            <a:r>
              <a:rPr lang="ru-RU" sz="4000" dirty="0" err="1" smtClean="0"/>
              <a:t>месных</a:t>
            </a:r>
            <a:r>
              <a:rPr lang="ru-RU" sz="4000" dirty="0" smtClean="0"/>
              <a:t> жителей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 </a:t>
            </a:r>
            <a:r>
              <a:rPr lang="ru-RU" sz="4000" dirty="0" smtClean="0"/>
              <a:t>1970 </a:t>
            </a:r>
            <a:r>
              <a:rPr lang="ru-RU" sz="4000" dirty="0" smtClean="0"/>
              <a:t>году д</a:t>
            </a:r>
            <a:r>
              <a:rPr lang="ru-RU" sz="4000" dirty="0" smtClean="0"/>
              <a:t>. Нижнее </a:t>
            </a:r>
            <a:r>
              <a:rPr lang="ru-RU" sz="4000" dirty="0" smtClean="0"/>
              <a:t>Раменье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" name="Объект 3" descr="DSC06715"/>
          <p:cNvPicPr>
            <a:picLocks noGrp="1"/>
          </p:cNvPicPr>
          <p:nvPr>
            <p:ph idx="1"/>
          </p:nvPr>
        </p:nvPicPr>
        <p:blipFill>
          <a:blip r:embed="rId2" cstate="print">
            <a:lum bright="-8000" contrast="26000"/>
          </a:blip>
          <a:srcRect/>
          <a:stretch>
            <a:fillRect/>
          </a:stretch>
        </p:blipFill>
        <p:spPr bwMode="auto">
          <a:xfrm>
            <a:off x="3138367" y="1955845"/>
            <a:ext cx="5997018" cy="471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516996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195943"/>
            <a:ext cx="11495314" cy="26574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Памятный знак Герою – подводнику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В.С</a:t>
            </a:r>
            <a:r>
              <a:rPr lang="ru-RU" b="1" dirty="0"/>
              <a:t>. </a:t>
            </a:r>
            <a:r>
              <a:rPr lang="ru-RU" b="1" dirty="0" smtClean="0"/>
              <a:t>Антипину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4000" dirty="0" smtClean="0"/>
              <a:t>с.Заречье2005 год.</a:t>
            </a:r>
            <a:r>
              <a:rPr lang="ru-RU" sz="4000" dirty="0" smtClean="0"/>
              <a:t> </a:t>
            </a:r>
            <a:r>
              <a:rPr lang="ru-RU" sz="4000" dirty="0" smtClean="0"/>
              <a:t>В 2015г. </a:t>
            </a:r>
            <a:r>
              <a:rPr lang="ru-RU" sz="4000" dirty="0" smtClean="0"/>
              <a:t>рубка </a:t>
            </a:r>
            <a:r>
              <a:rPr lang="ru-RU" sz="4000" dirty="0" smtClean="0"/>
              <a:t>дополнена мемориальной доской с информацией о </a:t>
            </a:r>
            <a:r>
              <a:rPr lang="ru-RU" sz="4000" dirty="0" smtClean="0"/>
              <a:t>земляке 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8514" y="2857388"/>
            <a:ext cx="6760435" cy="38250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891219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Бюст Коневу И.С</a:t>
            </a:r>
            <a:r>
              <a:rPr lang="ru-RU" dirty="0" smtClean="0"/>
              <a:t>. </a:t>
            </a:r>
            <a:r>
              <a:rPr lang="ru-RU" dirty="0" smtClean="0"/>
              <a:t>(</a:t>
            </a:r>
            <a:r>
              <a:rPr lang="ru-RU" sz="4000" dirty="0" smtClean="0"/>
              <a:t>с</a:t>
            </a:r>
            <a:r>
              <a:rPr lang="ru-RU" sz="4000" dirty="0" smtClean="0"/>
              <a:t>кульптор </a:t>
            </a:r>
            <a:r>
              <a:rPr lang="ru-RU" sz="4000" dirty="0" smtClean="0"/>
              <a:t>Е. </a:t>
            </a:r>
            <a:r>
              <a:rPr lang="ru-RU" sz="4000" dirty="0" smtClean="0"/>
              <a:t>Вучетич)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открыт </a:t>
            </a:r>
            <a:r>
              <a:rPr lang="ru-RU" sz="4000" dirty="0" smtClean="0"/>
              <a:t>22 октября 1977г</a:t>
            </a:r>
            <a:r>
              <a:rPr lang="ru-RU" sz="4000" dirty="0" smtClean="0"/>
              <a:t>. в </a:t>
            </a:r>
            <a:r>
              <a:rPr lang="ru-RU" sz="4000" dirty="0" err="1" smtClean="0"/>
              <a:t>д.Лодейно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85" y="1619794"/>
            <a:ext cx="3713980" cy="5238206"/>
          </a:xfrm>
        </p:spPr>
      </p:pic>
    </p:spTree>
    <p:extLst>
      <p:ext uri="{BB962C8B-B14F-4D97-AF65-F5344CB8AC3E}">
        <p14:creationId xmlns="" xmlns:p14="http://schemas.microsoft.com/office/powerpoint/2010/main" val="365330861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446" y="365125"/>
            <a:ext cx="11403874" cy="199231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Памятник погибшим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3600" dirty="0" smtClean="0"/>
              <a:t>в годы Великой Отечественной </a:t>
            </a:r>
            <a:r>
              <a:rPr lang="ru-RU" sz="3600" dirty="0" smtClean="0"/>
              <a:t>войны</a:t>
            </a:r>
            <a:br>
              <a:rPr lang="ru-RU" sz="3600" dirty="0" smtClean="0"/>
            </a:br>
            <a:r>
              <a:rPr lang="ru-RU" sz="3600" dirty="0" smtClean="0"/>
              <a:t> с.Заречье </a:t>
            </a:r>
            <a:r>
              <a:rPr lang="ru-RU" sz="3600" dirty="0" smtClean="0"/>
              <a:t>с именами 406 погибших </a:t>
            </a:r>
            <a:r>
              <a:rPr lang="ru-RU" sz="3600" dirty="0" smtClean="0"/>
              <a:t>односельчан</a:t>
            </a:r>
            <a:endParaRPr lang="ru-RU" sz="3600" dirty="0"/>
          </a:p>
        </p:txBody>
      </p:sp>
      <p:pic>
        <p:nvPicPr>
          <p:cNvPr id="3074" name="Picture 2" descr="https://i.ytimg.com/vi/UAxrXU2jOE4/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07" y="2323782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349519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063" y="2106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«Памятная доска»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3600" dirty="0" smtClean="0"/>
              <a:t>героям Великой Отечественной </a:t>
            </a:r>
            <a:r>
              <a:rPr lang="ru-RU" sz="3600" dirty="0" smtClean="0"/>
              <a:t>войны </a:t>
            </a:r>
            <a:r>
              <a:rPr lang="ru-RU" sz="3600" dirty="0" err="1" smtClean="0"/>
              <a:t>п.Скрябино</a:t>
            </a:r>
            <a:r>
              <a:rPr lang="ru-RU" sz="3600" dirty="0" smtClean="0"/>
              <a:t>.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Открыта в  </a:t>
            </a:r>
            <a:r>
              <a:rPr lang="ru-RU" sz="3600" dirty="0" smtClean="0"/>
              <a:t>2015 </a:t>
            </a:r>
            <a:r>
              <a:rPr lang="ru-RU" sz="3600" dirty="0" smtClean="0"/>
              <a:t>году</a:t>
            </a:r>
            <a:endParaRPr lang="ru-RU" sz="36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lum bright="28000" contrast="28000"/>
          </a:blip>
          <a:srcRect t="-2551" b="2078"/>
          <a:stretch>
            <a:fillRect/>
          </a:stretch>
        </p:blipFill>
        <p:spPr bwMode="auto">
          <a:xfrm>
            <a:off x="2847703" y="1580606"/>
            <a:ext cx="6614704" cy="507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67534759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012" y="210413"/>
            <a:ext cx="10515600" cy="18927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«Погибшим участникам Великой Отечественной войны</a:t>
            </a:r>
            <a:r>
              <a:rPr lang="ru-RU" b="1" dirty="0" smtClean="0"/>
              <a:t>» </a:t>
            </a:r>
            <a:r>
              <a:rPr lang="ru-RU" sz="3600" dirty="0" smtClean="0"/>
              <a:t>Установлен в д.Борок в конце 80-х прошлого </a:t>
            </a:r>
            <a:r>
              <a:rPr lang="ru-RU" sz="3600" dirty="0" smtClean="0"/>
              <a:t>века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88" y="2132103"/>
            <a:ext cx="5935436" cy="4451577"/>
          </a:xfrm>
        </p:spPr>
      </p:pic>
    </p:spTree>
    <p:extLst>
      <p:ext uri="{BB962C8B-B14F-4D97-AF65-F5344CB8AC3E}">
        <p14:creationId xmlns="" xmlns:p14="http://schemas.microsoft.com/office/powerpoint/2010/main" val="3006555943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</a:t>
            </a:r>
            <a:r>
              <a:rPr lang="ru-RU" dirty="0" smtClean="0"/>
              <a:t> </a:t>
            </a:r>
            <a:r>
              <a:rPr lang="ru-RU" b="1" dirty="0" smtClean="0"/>
              <a:t>«Воину-Освободителю» </a:t>
            </a:r>
            <a:r>
              <a:rPr lang="ru-RU" sz="3600" dirty="0" smtClean="0"/>
              <a:t> </a:t>
            </a:r>
            <a:r>
              <a:rPr lang="ru-RU" sz="3600" dirty="0" err="1" smtClean="0"/>
              <a:t>п.Лунданка</a:t>
            </a:r>
            <a:r>
              <a:rPr lang="ru-RU" sz="3600" dirty="0" smtClean="0"/>
              <a:t> </a:t>
            </a:r>
            <a:r>
              <a:rPr lang="ru-RU" sz="3600" dirty="0" smtClean="0"/>
              <a:t>установлен к 30-летию </a:t>
            </a:r>
            <a:r>
              <a:rPr lang="ru-RU" sz="3600" dirty="0" smtClean="0"/>
              <a:t>Победы </a:t>
            </a:r>
            <a:br>
              <a:rPr lang="ru-RU" sz="3600" dirty="0" smtClean="0"/>
            </a:br>
            <a:r>
              <a:rPr lang="ru-RU" sz="3600" dirty="0" smtClean="0"/>
              <a:t>В </a:t>
            </a:r>
            <a:r>
              <a:rPr lang="ru-RU" sz="3600" dirty="0" smtClean="0"/>
              <a:t>2014 году ему был проведён капитальный </a:t>
            </a:r>
            <a:r>
              <a:rPr lang="ru-RU" sz="3600" dirty="0" smtClean="0"/>
              <a:t>ремонт </a:t>
            </a:r>
            <a:endParaRPr lang="ru-RU" sz="3600" dirty="0"/>
          </a:p>
        </p:txBody>
      </p:sp>
      <p:pic>
        <p:nvPicPr>
          <p:cNvPr id="4100" name="Picture 4" descr="http://podosinovetsmbs.ru/wp-content/uploads/2018/06/SAM_40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5859"/>
          <a:stretch/>
        </p:blipFill>
        <p:spPr bwMode="auto">
          <a:xfrm>
            <a:off x="4219304" y="1925272"/>
            <a:ext cx="2834640" cy="47761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7659981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61999" y="313509"/>
            <a:ext cx="51554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Остановись у обелиска, </a:t>
            </a:r>
            <a:endParaRPr lang="ru-RU" sz="2400" b="1" i="1" dirty="0" smtClean="0"/>
          </a:p>
          <a:p>
            <a:r>
              <a:rPr lang="ru-RU" sz="2400" b="1" i="1" dirty="0" smtClean="0"/>
              <a:t>Цветы </a:t>
            </a:r>
            <a:r>
              <a:rPr lang="ru-RU" sz="2400" b="1" i="1" dirty="0" smtClean="0"/>
              <a:t>на плиты положи</a:t>
            </a:r>
            <a:r>
              <a:rPr lang="ru-RU" sz="2400" b="1" i="1" dirty="0" smtClean="0"/>
              <a:t>.</a:t>
            </a:r>
          </a:p>
          <a:p>
            <a:r>
              <a:rPr lang="ru-RU" sz="2400" b="1" i="1" dirty="0" smtClean="0"/>
              <a:t> </a:t>
            </a:r>
            <a:r>
              <a:rPr lang="ru-RU" sz="2400" b="1" i="1" dirty="0" smtClean="0"/>
              <a:t>И вспомни всех — </a:t>
            </a:r>
            <a:endParaRPr lang="ru-RU" sz="2400" b="1" i="1" dirty="0" smtClean="0"/>
          </a:p>
          <a:p>
            <a:r>
              <a:rPr lang="ru-RU" sz="2400" b="1" i="1" dirty="0" smtClean="0"/>
              <a:t>Родных </a:t>
            </a:r>
            <a:r>
              <a:rPr lang="ru-RU" sz="2400" b="1" i="1" dirty="0" smtClean="0"/>
              <a:t>и близких, </a:t>
            </a:r>
            <a:endParaRPr lang="ru-RU" sz="2400" b="1" i="1" dirty="0" smtClean="0"/>
          </a:p>
          <a:p>
            <a:r>
              <a:rPr lang="ru-RU" sz="2400" b="1" i="1" dirty="0" smtClean="0"/>
              <a:t>Кто </a:t>
            </a:r>
            <a:r>
              <a:rPr lang="ru-RU" sz="2400" b="1" i="1" dirty="0" smtClean="0"/>
              <a:t>пал в боях и не дожил. </a:t>
            </a:r>
            <a:endParaRPr lang="ru-RU" sz="2400" b="1" i="1" dirty="0" smtClean="0"/>
          </a:p>
          <a:p>
            <a:r>
              <a:rPr lang="ru-RU" sz="2400" b="1" i="1" dirty="0" smtClean="0"/>
              <a:t>Склоняем </a:t>
            </a:r>
            <a:r>
              <a:rPr lang="ru-RU" sz="2400" b="1" i="1" dirty="0" smtClean="0"/>
              <a:t>головы о павших, </a:t>
            </a:r>
            <a:endParaRPr lang="ru-RU" sz="2400" b="1" i="1" dirty="0" smtClean="0"/>
          </a:p>
          <a:p>
            <a:r>
              <a:rPr lang="ru-RU" sz="2400" b="1" i="1" dirty="0" smtClean="0"/>
              <a:t>Храним </a:t>
            </a:r>
            <a:r>
              <a:rPr lang="ru-RU" sz="2400" b="1" i="1" dirty="0" smtClean="0"/>
              <a:t>и помним о живых, </a:t>
            </a:r>
            <a:endParaRPr lang="ru-RU" sz="2400" b="1" i="1" dirty="0" smtClean="0"/>
          </a:p>
          <a:p>
            <a:r>
              <a:rPr lang="ru-RU" sz="2400" b="1" i="1" dirty="0" smtClean="0"/>
              <a:t>За </a:t>
            </a:r>
            <a:r>
              <a:rPr lang="ru-RU" sz="2400" b="1" i="1" dirty="0" smtClean="0"/>
              <a:t>нас с тобой отвоевавших, </a:t>
            </a:r>
            <a:endParaRPr lang="ru-RU" sz="2400" b="1" i="1" dirty="0" smtClean="0"/>
          </a:p>
          <a:p>
            <a:r>
              <a:rPr lang="ru-RU" sz="2400" b="1" i="1" dirty="0" smtClean="0"/>
              <a:t>Еще </a:t>
            </a:r>
            <a:r>
              <a:rPr lang="ru-RU" sz="2400" b="1" i="1" dirty="0" smtClean="0"/>
              <a:t>живых — все меньше их. </a:t>
            </a:r>
            <a:endParaRPr lang="ru-RU" sz="2400" b="1" i="1" dirty="0" smtClean="0"/>
          </a:p>
          <a:p>
            <a:r>
              <a:rPr lang="ru-RU" sz="2400" b="1" i="1" dirty="0" smtClean="0"/>
              <a:t>А </a:t>
            </a:r>
            <a:r>
              <a:rPr lang="ru-RU" sz="2400" b="1" i="1" dirty="0" smtClean="0"/>
              <a:t>сколько их безвестных </a:t>
            </a:r>
            <a:endParaRPr lang="ru-RU" sz="2400" b="1" i="1" dirty="0" smtClean="0"/>
          </a:p>
          <a:p>
            <a:r>
              <a:rPr lang="ru-RU" sz="2400" b="1" i="1" dirty="0" smtClean="0"/>
              <a:t>В </a:t>
            </a:r>
            <a:r>
              <a:rPr lang="ru-RU" sz="2400" b="1" i="1" dirty="0" smtClean="0"/>
              <a:t>чужой, далекой стороне, </a:t>
            </a:r>
            <a:endParaRPr lang="ru-RU" sz="2400" b="1" i="1" dirty="0" smtClean="0"/>
          </a:p>
          <a:p>
            <a:r>
              <a:rPr lang="ru-RU" sz="2400" b="1" i="1" dirty="0" smtClean="0"/>
              <a:t>Простых </a:t>
            </a:r>
            <a:r>
              <a:rPr lang="ru-RU" sz="2400" b="1" i="1" dirty="0" smtClean="0"/>
              <a:t>и мужественных, честно </a:t>
            </a:r>
            <a:endParaRPr lang="ru-RU" sz="2400" b="1" i="1" dirty="0" smtClean="0"/>
          </a:p>
          <a:p>
            <a:r>
              <a:rPr lang="ru-RU" sz="2400" b="1" i="1" dirty="0" smtClean="0"/>
              <a:t>Себя</a:t>
            </a:r>
            <a:r>
              <a:rPr lang="ru-RU" sz="2400" b="1" i="1" dirty="0" smtClean="0"/>
              <a:t>, отдав на той войне. </a:t>
            </a:r>
            <a:endParaRPr lang="ru-RU" sz="2400" b="1" i="1" dirty="0" smtClean="0"/>
          </a:p>
          <a:p>
            <a:r>
              <a:rPr lang="ru-RU" sz="2400" b="1" i="1" dirty="0" smtClean="0"/>
              <a:t>Плывут </a:t>
            </a:r>
            <a:r>
              <a:rPr lang="ru-RU" sz="2400" b="1" i="1" dirty="0" smtClean="0"/>
              <a:t>над ними облака, </a:t>
            </a:r>
            <a:endParaRPr lang="ru-RU" sz="2400" b="1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786845" y="235132"/>
            <a:ext cx="49638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i="1" dirty="0" smtClean="0"/>
              <a:t>И шепчут им тихонько травы, </a:t>
            </a:r>
            <a:endParaRPr lang="ru-RU" sz="2400" b="1" i="1" dirty="0" smtClean="0"/>
          </a:p>
          <a:p>
            <a:r>
              <a:rPr lang="ru-RU" sz="2400" b="1" i="1" dirty="0" smtClean="0"/>
              <a:t>Привет </a:t>
            </a:r>
            <a:r>
              <a:rPr lang="ru-RU" sz="2400" b="1" i="1" dirty="0" smtClean="0"/>
              <a:t>от них издалека </a:t>
            </a:r>
            <a:endParaRPr lang="ru-RU" sz="2400" b="1" i="1" dirty="0" smtClean="0"/>
          </a:p>
          <a:p>
            <a:r>
              <a:rPr lang="ru-RU" sz="2400" b="1" i="1" dirty="0" smtClean="0"/>
              <a:t>Нам </a:t>
            </a:r>
            <a:r>
              <a:rPr lang="ru-RU" sz="2400" b="1" i="1" dirty="0" smtClean="0"/>
              <a:t>шлют зеленые дубравы </a:t>
            </a:r>
            <a:endParaRPr lang="ru-RU" sz="2400" b="1" i="1" dirty="0" smtClean="0"/>
          </a:p>
          <a:p>
            <a:r>
              <a:rPr lang="ru-RU" sz="2400" b="1" i="1" dirty="0" smtClean="0"/>
              <a:t>От </a:t>
            </a:r>
            <a:r>
              <a:rPr lang="ru-RU" sz="2400" b="1" i="1" dirty="0" smtClean="0"/>
              <a:t>тех полянок и лесов </a:t>
            </a:r>
            <a:endParaRPr lang="ru-RU" sz="2400" b="1" i="1" dirty="0" smtClean="0"/>
          </a:p>
          <a:p>
            <a:r>
              <a:rPr lang="ru-RU" sz="2400" b="1" i="1" dirty="0" smtClean="0"/>
              <a:t>Посмертный </a:t>
            </a:r>
            <a:r>
              <a:rPr lang="ru-RU" sz="2400" b="1" i="1" dirty="0" smtClean="0"/>
              <a:t>вздох, </a:t>
            </a:r>
            <a:endParaRPr lang="ru-RU" sz="2400" b="1" i="1" dirty="0" smtClean="0"/>
          </a:p>
          <a:p>
            <a:r>
              <a:rPr lang="ru-RU" sz="2400" b="1" i="1" dirty="0" smtClean="0"/>
              <a:t>Да </a:t>
            </a:r>
            <a:r>
              <a:rPr lang="ru-RU" sz="2400" b="1" i="1" dirty="0" smtClean="0"/>
              <a:t>крики птичьих голосов. </a:t>
            </a:r>
            <a:endParaRPr lang="ru-RU" sz="2400" b="1" i="1" dirty="0" smtClean="0"/>
          </a:p>
          <a:p>
            <a:r>
              <a:rPr lang="ru-RU" sz="2400" b="1" i="1" dirty="0" smtClean="0"/>
              <a:t>Последнее </a:t>
            </a:r>
            <a:r>
              <a:rPr lang="ru-RU" sz="2400" b="1" i="1" dirty="0" smtClean="0"/>
              <a:t>им поминанье. </a:t>
            </a:r>
            <a:endParaRPr lang="ru-RU" sz="2400" b="1" i="1" dirty="0" smtClean="0"/>
          </a:p>
          <a:p>
            <a:r>
              <a:rPr lang="ru-RU" sz="2400" b="1" i="1" dirty="0" smtClean="0"/>
              <a:t>Мы </a:t>
            </a:r>
            <a:r>
              <a:rPr lang="ru-RU" sz="2400" b="1" i="1" dirty="0" smtClean="0"/>
              <a:t>низко кланяемся Вам, </a:t>
            </a:r>
            <a:endParaRPr lang="ru-RU" sz="2400" b="1" i="1" dirty="0" smtClean="0"/>
          </a:p>
          <a:p>
            <a:r>
              <a:rPr lang="ru-RU" sz="2400" b="1" i="1" dirty="0" smtClean="0"/>
              <a:t>К </a:t>
            </a:r>
            <a:r>
              <a:rPr lang="ru-RU" sz="2400" b="1" i="1" dirty="0" smtClean="0"/>
              <a:t>могилам Вашим припадая, </a:t>
            </a:r>
            <a:endParaRPr lang="ru-RU" sz="2400" b="1" i="1" dirty="0" smtClean="0"/>
          </a:p>
          <a:p>
            <a:r>
              <a:rPr lang="ru-RU" sz="2400" b="1" i="1" dirty="0" smtClean="0"/>
              <a:t>Великим </a:t>
            </a:r>
            <a:r>
              <a:rPr lang="ru-RU" sz="2400" b="1" i="1" dirty="0" smtClean="0"/>
              <a:t>огненным годам </a:t>
            </a:r>
            <a:endParaRPr lang="ru-RU" sz="2400" b="1" i="1" dirty="0" smtClean="0"/>
          </a:p>
          <a:p>
            <a:r>
              <a:rPr lang="ru-RU" sz="2400" b="1" i="1" dirty="0" smtClean="0"/>
              <a:t>Святую </a:t>
            </a:r>
            <a:r>
              <a:rPr lang="ru-RU" sz="2400" b="1" i="1" dirty="0" smtClean="0"/>
              <a:t>память сохраняя. </a:t>
            </a:r>
            <a:endParaRPr lang="ru-RU" sz="2400" b="1" i="1" dirty="0" smtClean="0"/>
          </a:p>
          <a:p>
            <a:endParaRPr lang="ru-RU" sz="2400" b="1" i="1" dirty="0" smtClean="0"/>
          </a:p>
          <a:p>
            <a:r>
              <a:rPr lang="ru-RU" sz="2400" b="1" i="1" dirty="0" smtClean="0"/>
              <a:t>Ю</a:t>
            </a:r>
            <a:r>
              <a:rPr lang="ru-RU" sz="2400" b="1" i="1" dirty="0" smtClean="0"/>
              <a:t>. </a:t>
            </a:r>
            <a:r>
              <a:rPr lang="ru-RU" sz="2400" b="1" i="1" dirty="0" err="1" smtClean="0"/>
              <a:t>Луканов</a:t>
            </a:r>
            <a:r>
              <a:rPr lang="ru-RU" sz="2400" b="1" i="1" dirty="0" smtClean="0"/>
              <a:t> «Светлая память...»</a:t>
            </a:r>
            <a:endParaRPr lang="ru-RU" sz="2400" b="1" i="1" dirty="0"/>
          </a:p>
        </p:txBody>
      </p:sp>
    </p:spTree>
    <p:extLst>
      <p:ext uri="{BB962C8B-B14F-4D97-AF65-F5344CB8AC3E}">
        <p14:creationId xmlns="" xmlns:p14="http://schemas.microsoft.com/office/powerpoint/2010/main" val="1027659981"/>
      </p:ext>
    </p:extLst>
  </p:cSld>
  <p:clrMapOvr>
    <a:masterClrMapping/>
  </p:clrMapOvr>
  <p:transition spd="med"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</a:t>
            </a:r>
            <a:r>
              <a:rPr lang="ru-RU" b="1" dirty="0" smtClean="0"/>
              <a:t>амятник </a:t>
            </a:r>
            <a:r>
              <a:rPr lang="ru-RU" b="1" dirty="0" err="1" smtClean="0"/>
              <a:t>Тестову</a:t>
            </a:r>
            <a:r>
              <a:rPr lang="ru-RU" b="1" dirty="0" smtClean="0"/>
              <a:t> Н.С.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/>
              <a:t>Установлен </a:t>
            </a:r>
            <a:r>
              <a:rPr lang="ru-RU" sz="4000" dirty="0" smtClean="0"/>
              <a:t>в 80-х годах 20 века около дома, где родился и жил </a:t>
            </a:r>
            <a:r>
              <a:rPr lang="ru-RU" sz="4000" dirty="0" smtClean="0"/>
              <a:t>герой</a:t>
            </a:r>
            <a:endParaRPr lang="ru-RU" sz="4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94" y="1926856"/>
            <a:ext cx="4119524" cy="4931144"/>
          </a:xfrm>
        </p:spPr>
      </p:pic>
    </p:spTree>
    <p:extLst>
      <p:ext uri="{BB962C8B-B14F-4D97-AF65-F5344CB8AC3E}">
        <p14:creationId xmlns="" xmlns:p14="http://schemas.microsoft.com/office/powerpoint/2010/main" val="2328560524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</a:t>
            </a:r>
            <a:r>
              <a:rPr lang="ru-RU" b="1" dirty="0" err="1" smtClean="0"/>
              <a:t>Н.С.Тестову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4000" dirty="0" smtClean="0"/>
              <a:t>воссоздан </a:t>
            </a:r>
            <a:r>
              <a:rPr lang="ru-RU" sz="4000" dirty="0" smtClean="0"/>
              <a:t>на новом </a:t>
            </a:r>
            <a:r>
              <a:rPr lang="ru-RU" sz="4000" dirty="0" smtClean="0"/>
              <a:t>месте</a:t>
            </a:r>
            <a:r>
              <a:rPr lang="ru-RU" sz="4000" dirty="0" smtClean="0"/>
              <a:t> </a:t>
            </a:r>
            <a:r>
              <a:rPr lang="ru-RU" sz="4000" dirty="0" smtClean="0"/>
              <a:t>в </a:t>
            </a:r>
            <a:r>
              <a:rPr lang="ru-RU" sz="4000" dirty="0" smtClean="0"/>
              <a:t>1995 </a:t>
            </a:r>
            <a:r>
              <a:rPr lang="ru-RU" sz="4000" dirty="0" smtClean="0"/>
              <a:t>году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 smtClean="0"/>
              <a:t> </a:t>
            </a:r>
            <a:r>
              <a:rPr lang="ru-RU" sz="4000" dirty="0" smtClean="0"/>
              <a:t>Деревня Тарасовское </a:t>
            </a:r>
            <a:r>
              <a:rPr lang="ru-RU" sz="4000" dirty="0" smtClean="0"/>
              <a:t>Раменье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65" y="1825624"/>
            <a:ext cx="4054118" cy="5032375"/>
          </a:xfrm>
        </p:spPr>
      </p:pic>
    </p:spTree>
    <p:extLst>
      <p:ext uri="{BB962C8B-B14F-4D97-AF65-F5344CB8AC3E}">
        <p14:creationId xmlns="" xmlns:p14="http://schemas.microsoft.com/office/powerpoint/2010/main" val="514420536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011" y="20837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Памятник погибшим </a:t>
            </a:r>
            <a:r>
              <a:rPr lang="ru-RU" b="1" dirty="0" smtClean="0"/>
              <a:t>войнам –землякам </a:t>
            </a:r>
            <a:r>
              <a:rPr lang="ru-RU" sz="4000" dirty="0" smtClean="0"/>
              <a:t>Установлен </a:t>
            </a:r>
            <a:r>
              <a:rPr lang="ru-RU" sz="4000" dirty="0" smtClean="0"/>
              <a:t>в </a:t>
            </a:r>
            <a:r>
              <a:rPr lang="ru-RU" sz="4000" dirty="0" smtClean="0"/>
              <a:t>1975году </a:t>
            </a:r>
            <a:r>
              <a:rPr lang="ru-RU" sz="4000" dirty="0" smtClean="0"/>
              <a:t>п. </a:t>
            </a:r>
            <a:r>
              <a:rPr lang="ru-RU" sz="4000" dirty="0" smtClean="0"/>
              <a:t>Подосиновец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1" y="1642743"/>
            <a:ext cx="7384224" cy="5032375"/>
          </a:xfrm>
        </p:spPr>
      </p:pic>
    </p:spTree>
    <p:extLst>
      <p:ext uri="{BB962C8B-B14F-4D97-AF65-F5344CB8AC3E}">
        <p14:creationId xmlns="" xmlns:p14="http://schemas.microsoft.com/office/powerpoint/2010/main" val="2969210780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793" y="294231"/>
            <a:ext cx="10515600" cy="14039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Памятный монумент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smtClean="0"/>
              <a:t>Неизвестный солдат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sz="4000" dirty="0" smtClean="0"/>
              <a:t>Был </a:t>
            </a:r>
            <a:r>
              <a:rPr lang="ru-RU" sz="4000" dirty="0" smtClean="0"/>
              <a:t>установлен 9 мая 1975 </a:t>
            </a:r>
            <a:r>
              <a:rPr lang="ru-RU" sz="4000" dirty="0" smtClean="0"/>
              <a:t>года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11" y="1894473"/>
            <a:ext cx="4707420" cy="4780647"/>
          </a:xfrm>
        </p:spPr>
      </p:pic>
    </p:spTree>
    <p:extLst>
      <p:ext uri="{BB962C8B-B14F-4D97-AF65-F5344CB8AC3E}">
        <p14:creationId xmlns="" xmlns:p14="http://schemas.microsoft.com/office/powerpoint/2010/main" val="3367457475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45" y="16981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Памятник  «Неизвестный солдат» </a:t>
            </a:r>
            <a:r>
              <a:rPr lang="ru-RU" sz="3600" dirty="0" smtClean="0"/>
              <a:t>после реставрации в 2015 </a:t>
            </a:r>
            <a:r>
              <a:rPr lang="ru-RU" sz="3600" dirty="0" smtClean="0"/>
              <a:t>году</a:t>
            </a:r>
            <a:endParaRPr lang="ru-RU" sz="3600" dirty="0"/>
          </a:p>
        </p:txBody>
      </p:sp>
      <p:pic>
        <p:nvPicPr>
          <p:cNvPr id="1026" name="Picture 2" descr="https://podosadm.ru/upload/iblock/941/9416d73f726839e23934538cfabf684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199"/>
          <a:stretch/>
        </p:blipFill>
        <p:spPr bwMode="auto">
          <a:xfrm>
            <a:off x="2079194" y="1633763"/>
            <a:ext cx="8006814" cy="503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6101937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726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Мемориальная доска </a:t>
            </a:r>
            <a:r>
              <a:rPr lang="ru-RU" b="1" dirty="0" smtClean="0"/>
              <a:t>А.И.Суворова </a:t>
            </a:r>
            <a:br>
              <a:rPr lang="ru-RU" b="1" dirty="0" smtClean="0"/>
            </a:br>
            <a:r>
              <a:rPr lang="ru-RU" sz="4000" dirty="0" smtClean="0"/>
              <a:t>на </a:t>
            </a:r>
            <a:r>
              <a:rPr lang="ru-RU" sz="4000" dirty="0" smtClean="0"/>
              <a:t>здании ж/д вокзала </a:t>
            </a:r>
            <a:r>
              <a:rPr lang="ru-RU" sz="4000" dirty="0" smtClean="0"/>
              <a:t>ст. Пинюг</a:t>
            </a:r>
            <a:br>
              <a:rPr lang="ru-RU" sz="4000" dirty="0" smtClean="0"/>
            </a:br>
            <a:r>
              <a:rPr lang="ru-RU" sz="4000" dirty="0" smtClean="0"/>
              <a:t> установлена в 2005 г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69" y="2295888"/>
            <a:ext cx="8041668" cy="4351338"/>
          </a:xfrm>
        </p:spPr>
      </p:pic>
    </p:spTree>
    <p:extLst>
      <p:ext uri="{BB962C8B-B14F-4D97-AF65-F5344CB8AC3E}">
        <p14:creationId xmlns="" xmlns:p14="http://schemas.microsoft.com/office/powerpoint/2010/main" val="1628493028"/>
      </p:ext>
    </p:extLst>
  </p:cSld>
  <p:clrMapOvr>
    <a:masterClrMapping/>
  </p:clrMapOvr>
  <p:transition spd="med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327</Words>
  <Application>Microsoft Office PowerPoint</Application>
  <PresentationFormat>Произвольный</PresentationFormat>
  <Paragraphs>63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Проект-презентация Дорогами Победы  по Подосиновскому району </vt:lpstr>
      <vt:lpstr>Слайд 2</vt:lpstr>
      <vt:lpstr>Бюст Коневу И.С. (скульптор Е. Вучетич) открыт 22 октября 1977г. в д.Лодейно</vt:lpstr>
      <vt:lpstr>Памятник Тестову Н.С.  Установлен в 80-х годах 20 века около дома, где родился и жил герой</vt:lpstr>
      <vt:lpstr>Памятник Н.С.Тестову  воссоздан на новом месте в 1995 году   Деревня Тарасовское Раменье</vt:lpstr>
      <vt:lpstr>Памятник погибшим войнам –землякам Установлен в 1975году п. Подосиновец</vt:lpstr>
      <vt:lpstr>Памятный монумент  «Неизвестный солдат»  Был установлен 9 мая 1975 года</vt:lpstr>
      <vt:lpstr>Памятник  «Неизвестный солдат» после реставрации в 2015 году</vt:lpstr>
      <vt:lpstr> Мемориальная доска А.И.Суворова  на здании ж/д вокзала ст. Пинюг  установлена в 2005 г</vt:lpstr>
      <vt:lpstr>Обелиск в с.Шолга  создан по инициативе фронтовиков  Открытие состоялось  9 мая 1969года</vt:lpstr>
      <vt:lpstr>Памятная доска  кавалеру ордена Славы А.Я.Княжеву  с. Шолга 2015 год </vt:lpstr>
      <vt:lpstr>Памятник павшим в боях землякам  с. Шолга </vt:lpstr>
      <vt:lpstr>Памятник павшим  дополнен мемориальными досками с именами земляков участников ВО войны 9 мая 2018 года </vt:lpstr>
      <vt:lpstr>Памятник А.Я.Княжеву  полному кавалеру ордена Славы По инициативе местных жителей был установлен в д.Мурамовской </vt:lpstr>
      <vt:lpstr>Звезда - памяти павших  установлена в д.Лобаново 9 мая 1968г</vt:lpstr>
      <vt:lpstr>Памятник Войнам-освободителям  в честь земляков, погибших в годы ВОв торжественно открыт 9 мая1975 года в с.Октябрь.</vt:lpstr>
      <vt:lpstr>Памятник воинам-освободителям отреставрирован в ноябре 2014 года, дополнен именами 710 земляков-участников войны </vt:lpstr>
      <vt:lpstr>Памятник «Коленопреклонённый солдат»  установлен в с.Утманово в 1975году</vt:lpstr>
      <vt:lpstr>Памятник в с. Утманово  в 2020 году дополнен Стеной памяти с именами  1168 участников Великой Отечественной войны </vt:lpstr>
      <vt:lpstr>Мемориальный комплекс   парке Победы пгт Демьяново  открыт 9 мая 1982 праздничным салютом</vt:lpstr>
      <vt:lpstr>Памятная плита  в парке Победы пгт Демьяново установлена в 2014   с фамилиями 288 ветеранов   Великой Отечественной войны</vt:lpstr>
      <vt:lpstr>Звезда памяти, доблести, чести и славы военных моряков установлена общественным объединением «Клуб моряков» 1998 г.</vt:lpstr>
      <vt:lpstr>Памятник жителям деревни Маялово погибшим в годы Великой Отечественной войны На мраморной плите увековечено 23 имени</vt:lpstr>
      <vt:lpstr>Памятник погибшим воинам.                              Установлен 9 мая1970г.в центре с. Яхреньга.  В 1995г. было установлено 15 мемориальных плит  с фамилиями 524 погибших земляков </vt:lpstr>
      <vt:lpstr>Памятник погибшим воинам               Памятник открыт в 1993году д.Новая Яхреньга</vt:lpstr>
      <vt:lpstr>Могилы воинов  Красной  Армии  умерших от ран в эвакогоспитале №2074  в 1941-1945гг. п.Пинюг  </vt:lpstr>
      <vt:lpstr>Памятник «Воину-Освободителю» установлен в  с. Щёткино к 30-летию Победы Советского народа  над Германией</vt:lpstr>
      <vt:lpstr>Памятник Воину – победителю  Установлен по инициативе месных жителей  в 1970 году д. Нижнее Раменье </vt:lpstr>
      <vt:lpstr>  Памятный знак Герою – подводнику  В.С. Антипину  с.Заречье2005 год. В 2015г. рубка дополнена мемориальной доской с информацией о земляке  </vt:lpstr>
      <vt:lpstr>Памятник погибшим  в годы Великой Отечественной войны  с.Заречье с именами 406 погибших односельчан</vt:lpstr>
      <vt:lpstr>«Памятная доска»  героям Великой Отечественной войны п.Скрябино.  Открыта в  2015 году</vt:lpstr>
      <vt:lpstr>Памятник «Погибшим участникам Великой Отечественной войны» Установлен в д.Борок в конце 80-х прошлого века</vt:lpstr>
      <vt:lpstr>Памятник «Воину-Освободителю»  п.Лунданка установлен к 30-летию Победы  В 2014 году ему был проведён капитальный ремонт 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</dc:creator>
  <cp:lastModifiedBy>Ровесник</cp:lastModifiedBy>
  <cp:revision>100</cp:revision>
  <dcterms:created xsi:type="dcterms:W3CDTF">2021-04-30T07:19:58Z</dcterms:created>
  <dcterms:modified xsi:type="dcterms:W3CDTF">2021-05-14T09:59:00Z</dcterms:modified>
</cp:coreProperties>
</file>