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6" r:id="rId3"/>
    <p:sldId id="258" r:id="rId4"/>
    <p:sldId id="291" r:id="rId5"/>
    <p:sldId id="260" r:id="rId6"/>
    <p:sldId id="292" r:id="rId7"/>
    <p:sldId id="293" r:id="rId8"/>
    <p:sldId id="290" r:id="rId9"/>
    <p:sldId id="275" r:id="rId10"/>
    <p:sldId id="285" r:id="rId11"/>
    <p:sldId id="270" r:id="rId12"/>
    <p:sldId id="278" r:id="rId13"/>
    <p:sldId id="266" r:id="rId14"/>
    <p:sldId id="295" r:id="rId15"/>
    <p:sldId id="280" r:id="rId16"/>
    <p:sldId id="296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5878" autoAdjust="0"/>
  </p:normalViewPr>
  <p:slideViewPr>
    <p:cSldViewPr>
      <p:cViewPr>
        <p:scale>
          <a:sx n="65" d="100"/>
          <a:sy n="65" d="100"/>
        </p:scale>
        <p:origin x="-1810" y="-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DFAE-1F96-4CEF-B8C3-48956313580B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1E371-C430-42D5-B28E-2A2D0572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60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720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9A41398D-8EF5-426D-8668-88794C3A432B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6201E3E8-1F74-4CFC-9B75-5F5FC8486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1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7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1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0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8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2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3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70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28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6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2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5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5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9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6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6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E3E8-1F74-4CFC-9B75-5F5FC84862D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8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0574" y="-458090"/>
            <a:ext cx="13137320" cy="77768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Прямоугольник 2"/>
          <p:cNvSpPr/>
          <p:nvPr/>
        </p:nvSpPr>
        <p:spPr>
          <a:xfrm>
            <a:off x="2051720" y="0"/>
            <a:ext cx="709228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ПОЗНАВАТЕЛЬНО-</a:t>
            </a:r>
          </a:p>
          <a:p>
            <a:pPr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ИССЛЕДОВАТЕЛЬСКИЙ ПРОЕКТ</a:t>
            </a:r>
          </a:p>
          <a:p>
            <a:pPr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ТЕМУ: </a:t>
            </a:r>
          </a:p>
          <a:p>
            <a:pPr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«ОГОРОД НА ОКНЕ» </a:t>
            </a:r>
          </a:p>
        </p:txBody>
      </p:sp>
      <p:pic>
        <p:nvPicPr>
          <p:cNvPr id="4" name="Рисунок 3" descr="Детские отрисовки солнышко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290"/>
            <a:ext cx="2285984" cy="2071702"/>
          </a:xfrm>
          <a:prstGeom prst="rect">
            <a:avLst/>
          </a:prstGeom>
          <a:noFill/>
        </p:spPr>
      </p:pic>
      <p:pic>
        <p:nvPicPr>
          <p:cNvPr id="2054" name="Picture 6" descr="C:\Users\Home\Desktop\конкурс\1370870768_pictype.net_sad_ogorod_01 - копия (2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607" y="3212976"/>
            <a:ext cx="2285984" cy="304797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404AE8-9122-BDAA-2392-E7B135ECB54E}"/>
              </a:ext>
            </a:extLst>
          </p:cNvPr>
          <p:cNvSpPr txBox="1"/>
          <p:nvPr/>
        </p:nvSpPr>
        <p:spPr>
          <a:xfrm rot="10800000" flipV="1">
            <a:off x="1835696" y="2960662"/>
            <a:ext cx="8136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МКОУ«Прогимназия№18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Подготовительная </a:t>
            </a:r>
            <a:r>
              <a:rPr lang="ru-RU" sz="2800" b="1" dirty="0">
                <a:solidFill>
                  <a:srgbClr val="C00000"/>
                </a:solidFill>
              </a:rPr>
              <a:t>группа </a:t>
            </a:r>
            <a:r>
              <a:rPr lang="ru-RU" sz="2800" b="1" dirty="0" smtClean="0">
                <a:solidFill>
                  <a:srgbClr val="C00000"/>
                </a:solidFill>
              </a:rPr>
              <a:t>№1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          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«Одуванчики»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5733256"/>
            <a:ext cx="424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 :</a:t>
            </a:r>
          </a:p>
          <a:p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оспитатель  </a:t>
            </a:r>
            <a:r>
              <a:rPr lang="ru-RU" dirty="0" err="1" smtClean="0">
                <a:solidFill>
                  <a:srgbClr val="FF0000"/>
                </a:solidFill>
              </a:rPr>
              <a:t>Байрамукова</a:t>
            </a:r>
            <a:r>
              <a:rPr lang="ru-RU" dirty="0" smtClean="0">
                <a:solidFill>
                  <a:srgbClr val="FF0000"/>
                </a:solidFill>
              </a:rPr>
              <a:t> М.Б.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0475" y="6584119"/>
            <a:ext cx="35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2023-2024гг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65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Прямоугольник 8"/>
          <p:cNvSpPr/>
          <p:nvPr/>
        </p:nvSpPr>
        <p:spPr>
          <a:xfrm rot="21400197">
            <a:off x="582799" y="775606"/>
            <a:ext cx="4583749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Посадка семян</a:t>
            </a:r>
          </a:p>
        </p:txBody>
      </p:sp>
      <p:pic>
        <p:nvPicPr>
          <p:cNvPr id="1026" name="Picture 2" descr="G:\МИНИ-ОГОРОД\300b85b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69294" y="3143247"/>
            <a:ext cx="5929322" cy="352985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66969"/>
            <a:ext cx="3068955" cy="5297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62887"/>
            <a:ext cx="3068955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Picture 2" descr="C:\Users\Home\Desktop\конкурс\загружено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3714744" cy="3055939"/>
          </a:xfrm>
          <a:prstGeom prst="rect">
            <a:avLst/>
          </a:prstGeom>
          <a:noFill/>
        </p:spPr>
      </p:pic>
      <p:pic>
        <p:nvPicPr>
          <p:cNvPr id="11" name="Picture 1" descr="F:\3938978-313330-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5DAFD"/>
              </a:clrFrom>
              <a:clrTo>
                <a:srgbClr val="A5DA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857760"/>
            <a:ext cx="4643470" cy="15847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44" y="285728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Удивляется народ: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чудо-огород?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редис есть и салат,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Лук, петрушка и шпинат. Помидоры, огурцы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Зреют дружно молодцы!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картофель, и капуста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Растут на грядках густо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густо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все дружно говорят: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"Мы растём здесь для ребят. За усердие и труд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Урожай весь соберут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" y="274930"/>
            <a:ext cx="4608513" cy="330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767814_forest-sun-water-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609600"/>
            <a:ext cx="14366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04801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304800"/>
            <a:ext cx="472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из лейки поливали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Терпеливо очень ждали: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Ну, когда  ж  они  взойдут?</a:t>
            </a:r>
          </a:p>
        </p:txBody>
      </p:sp>
      <p:pic>
        <p:nvPicPr>
          <p:cNvPr id="5122" name="Picture 2" descr="F:\ppt\media\image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8840"/>
            <a:ext cx="4343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pt\media\image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8841"/>
            <a:ext cx="395868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65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14942" y="767158"/>
            <a:ext cx="39290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на грядке лук зелёный, 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Ярким солнцем освещенный, 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Стрелы вытянулись в ряд, Как солдатиков отряд. Знают все, что лук полезен, Витаминами богат,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немного горьковат.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этом лук не виноват.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природы он такой, Очень скромный и простой. Ешьте все зелёный лук, 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здоровью верный друг!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103" name="Picture 7" descr="http://murmolka.com/img/l/pit.dirty.ru/lepro/2/2011/05/31/43900-121110-86a41d524be67174dd601a440aeb39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00" b="7947"/>
          <a:stretch>
            <a:fillRect/>
          </a:stretch>
        </p:blipFill>
        <p:spPr bwMode="auto">
          <a:xfrm rot="19354243">
            <a:off x="7608142" y="5152494"/>
            <a:ext cx="1379158" cy="1434022"/>
          </a:xfrm>
          <a:prstGeom prst="rect">
            <a:avLst/>
          </a:prstGeom>
          <a:noFill/>
        </p:spPr>
      </p:pic>
      <p:pic>
        <p:nvPicPr>
          <p:cNvPr id="9" name="Picture 7" descr="http://murmolka.com/img/l/pit.dirty.ru/lepro/2/2011/05/31/43900-121110-86a41d524be67174dd601a440aeb39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00" b="7947"/>
          <a:stretch>
            <a:fillRect/>
          </a:stretch>
        </p:blipFill>
        <p:spPr bwMode="auto">
          <a:xfrm rot="19221727">
            <a:off x="6402070" y="5167046"/>
            <a:ext cx="1192584" cy="1240026"/>
          </a:xfrm>
          <a:prstGeom prst="rect">
            <a:avLst/>
          </a:prstGeom>
          <a:noFill/>
        </p:spPr>
      </p:pic>
      <p:pic>
        <p:nvPicPr>
          <p:cNvPr id="10" name="Picture 7" descr="http://murmolka.com/img/l/pit.dirty.ru/lepro/2/2011/05/31/43900-121110-86a41d524be67174dd601a440aeb39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00" b="7947"/>
          <a:stretch>
            <a:fillRect/>
          </a:stretch>
        </p:blipFill>
        <p:spPr bwMode="auto">
          <a:xfrm rot="19221727">
            <a:off x="5187623" y="5380126"/>
            <a:ext cx="1192584" cy="124002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6378"/>
            <a:ext cx="3068955" cy="576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96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79893" y="1200150"/>
            <a:ext cx="2507418" cy="123110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457201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Любим мы понаблюдать, а потом зарисовать.</a:t>
            </a:r>
          </a:p>
        </p:txBody>
      </p:sp>
      <p:pic>
        <p:nvPicPr>
          <p:cNvPr id="6147" name="Picture 3" descr="F:\ppt\media\image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94" y="2462213"/>
            <a:ext cx="5540378" cy="305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097" name="Picture 1" descr="F:\Копия 1316849015_bac6727c5f73bb6ee5559d178316da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929066"/>
            <a:ext cx="5447982" cy="2428892"/>
          </a:xfrm>
          <a:prstGeom prst="rect">
            <a:avLst/>
          </a:prstGeom>
          <a:noFill/>
        </p:spPr>
      </p:pic>
      <p:pic>
        <p:nvPicPr>
          <p:cNvPr id="7" name="Picture 1" descr="F:\99359542_geti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5536" y="332657"/>
            <a:ext cx="1512168" cy="103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6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0"/>
            <a:ext cx="929062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90600" y="685801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524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Получился огород – просто загляденье, </a:t>
            </a: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Всем на удивленье!.</a:t>
            </a:r>
          </a:p>
        </p:txBody>
      </p:sp>
      <p:pic>
        <p:nvPicPr>
          <p:cNvPr id="7170" name="Picture 2" descr="F:\ppt\media\image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9618"/>
            <a:ext cx="8153400" cy="53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165" cy="6858000"/>
          </a:xfrm>
          <a:prstGeom prst="rect">
            <a:avLst/>
          </a:prstGeom>
          <a:noFill/>
        </p:spPr>
      </p:pic>
      <p:pic>
        <p:nvPicPr>
          <p:cNvPr id="15362" name="Picture 2" descr="F:\07d80af942fe0c39cd5d2d17f93aff85_fu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884"/>
          <a:stretch>
            <a:fillRect/>
          </a:stretch>
        </p:blipFill>
        <p:spPr bwMode="auto">
          <a:xfrm>
            <a:off x="4714844" y="1857364"/>
            <a:ext cx="4429156" cy="460630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285728"/>
            <a:ext cx="78581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4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 детей  экологической культуры, развитие речи, творческих способностей в процессе разработки и реализации проекта.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и расширять представления детей о растениях.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(Как можно вырастить лук, горох, фасоль, салат, свеклу и другие виды растений на окне).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 ветках березы могут появиться листья? Выяснить совместно с детьми, что нужно растениям для роста и развития.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Облако 6"/>
          <p:cNvSpPr/>
          <p:nvPr/>
        </p:nvSpPr>
        <p:spPr>
          <a:xfrm rot="20976753" flipV="1">
            <a:off x="6999714" y="5069710"/>
            <a:ext cx="1643042" cy="92869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 descr="F:\4138312-25690-vegetable-set-zucchini-tomato-radish-onion-and-cauliflow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21974" t="47872" r="32246"/>
          <a:stretch>
            <a:fillRect/>
          </a:stretch>
        </p:blipFill>
        <p:spPr bwMode="auto">
          <a:xfrm>
            <a:off x="6929454" y="4929198"/>
            <a:ext cx="1785950" cy="1555757"/>
          </a:xfrm>
          <a:prstGeom prst="rect">
            <a:avLst/>
          </a:prstGeom>
          <a:noFill/>
        </p:spPr>
      </p:pic>
      <p:pic>
        <p:nvPicPr>
          <p:cNvPr id="8" name="Picture 1" descr="F:\4138312-25690-vegetable-set-zucchini-tomato-radish-onion-and-cauliflow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48" t="-319" b="-213"/>
          <a:stretch>
            <a:fillRect/>
          </a:stretch>
        </p:blipFill>
        <p:spPr bwMode="auto">
          <a:xfrm rot="956305">
            <a:off x="7099991" y="707457"/>
            <a:ext cx="1410385" cy="300039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24708"/>
            <a:ext cx="8715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</a:t>
            </a: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1" i="0" u="sng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сравнивать семена и всходы растений, находить сходства и отличия.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интерес к развитию и росту растений;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связную речь через составление описательных рассказов о растениях: как сажали, появление всходов, способы ухода;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обогащать, активизировать словарь с помощью пословиц, поговорок, сказок, стихов, экологических игр.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любознательность, наблюдательность, интерес, любовь  к природе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F:\4138312-25690-vegetable-set-zucchini-tomato-radish-onion-and-cauliflow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43" r="46895" b="52128"/>
          <a:stretch>
            <a:fillRect/>
          </a:stretch>
        </p:blipFill>
        <p:spPr bwMode="auto">
          <a:xfrm>
            <a:off x="4000496" y="4929198"/>
            <a:ext cx="128588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65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477759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и называть семена растений;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Определять на ощупь,  узнавать по описанию;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Составлять описательные рассказы о растениях используя опорную схему;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Знать , как растут растения, где, как за ними ухаживать. О полезных свойствах, время сбора урожая.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опия 1316849015_bac6727c5f73bb6ee5559d178316da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71942"/>
            <a:ext cx="5608847" cy="226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571500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работа: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C:\Users\Home\Desktop\конкурс\1370870768_pictype.net_sad_ogorod_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20088">
            <a:off x="5947175" y="1056290"/>
            <a:ext cx="2975491" cy="213138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928670"/>
            <a:ext cx="607223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</a:t>
            </a:r>
            <a:r>
              <a:rPr kumimoji="0" lang="ru-RU" sz="22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иллюстраций семян, растений, </a:t>
            </a:r>
            <a:r>
              <a:rPr lang="ru-RU" sz="2200" b="1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растениях.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 русской народной сказки 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Репка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кукол в национальных русских костюмах, беседа о русской культуре, образе жизни наших предков.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86124"/>
            <a:ext cx="5286412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 и материалы для посадки растений и ухода за ними: </a:t>
            </a:r>
            <a:endParaRPr lang="ru-RU" sz="2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1" name="Picture 3" descr="C:\Users\Home\Desktop\конкурс\1370870768_pictype.net_sad_ogorod_01 -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168"/>
          <a:stretch>
            <a:fillRect/>
          </a:stretch>
        </p:blipFill>
        <p:spPr bwMode="auto">
          <a:xfrm>
            <a:off x="5143504" y="3714752"/>
            <a:ext cx="3711019" cy="2362205"/>
          </a:xfrm>
          <a:prstGeom prst="rect">
            <a:avLst/>
          </a:prstGeom>
          <a:noFill/>
        </p:spPr>
      </p:pic>
      <p:sp>
        <p:nvSpPr>
          <p:cNvPr id="10" name="Капля 9"/>
          <p:cNvSpPr/>
          <p:nvPr/>
        </p:nvSpPr>
        <p:spPr>
          <a:xfrm rot="18784987">
            <a:off x="5988389" y="3273753"/>
            <a:ext cx="285752" cy="285752"/>
          </a:xfrm>
          <a:prstGeom prst="teardrop">
            <a:avLst>
              <a:gd name="adj" fmla="val 16857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784987">
            <a:off x="6417018" y="3845258"/>
            <a:ext cx="285752" cy="285752"/>
          </a:xfrm>
          <a:prstGeom prst="teardrop">
            <a:avLst>
              <a:gd name="adj" fmla="val 16857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784987">
            <a:off x="6131266" y="2702250"/>
            <a:ext cx="285752" cy="285752"/>
          </a:xfrm>
          <a:prstGeom prst="teardrop">
            <a:avLst>
              <a:gd name="adj" fmla="val 16857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14818"/>
            <a:ext cx="54292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контейнеры с землей, семена растений, совочки, лейки с водой, грабельки.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оформления композиции: куклы в  русских национальных костюмах, мелкие игрушки домашних животных, домашней птицы.</a:t>
            </a:r>
            <a:endParaRPr lang="ru-RU" sz="23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Капля 12"/>
          <p:cNvSpPr/>
          <p:nvPr/>
        </p:nvSpPr>
        <p:spPr>
          <a:xfrm rot="18784987">
            <a:off x="6131266" y="5059705"/>
            <a:ext cx="285752" cy="285752"/>
          </a:xfrm>
          <a:prstGeom prst="teardrop">
            <a:avLst>
              <a:gd name="adj" fmla="val 16857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784987">
            <a:off x="5988390" y="4345326"/>
            <a:ext cx="285752" cy="285752"/>
          </a:xfrm>
          <a:prstGeom prst="teardrop">
            <a:avLst>
              <a:gd name="adj" fmla="val 16857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450760"/>
            <a:ext cx="50006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«Посев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семян овощей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 для детей и родителей (найти информацию о любом   овоще);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с детьми на тему «Весенний день год кормит»;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Дежурство детей в уголке природы (полив, рыхление, оформление рисунков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Трудовая деятельность по пересадке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рассады на грядки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CartoonFruitsVegetables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44" y="1857364"/>
            <a:ext cx="4429156" cy="34679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428604"/>
            <a:ext cx="4862806" cy="523220"/>
          </a:xfrm>
          <a:prstGeom prst="rect">
            <a:avLst/>
          </a:prstGeom>
          <a:scene3d>
            <a:camera prst="orthographicFront"/>
            <a:lightRig rig="brightRoom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проекта:</a:t>
            </a:r>
            <a:endParaRPr lang="ru-RU" sz="2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3" cstate="print"/>
          <a:srcRect r="685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95400"/>
            <a:ext cx="876300" cy="811213"/>
          </a:xfrm>
          <a:prstGeom prst="rect">
            <a:avLst/>
          </a:prstGeom>
          <a:noFill/>
        </p:spPr>
      </p:pic>
      <p:pic>
        <p:nvPicPr>
          <p:cNvPr id="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052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42672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t0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t0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t0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5626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62000" y="533400"/>
            <a:ext cx="4713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38600" y="1219200"/>
            <a:ext cx="1653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81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рассады для посадки на территории детского</a:t>
            </a:r>
            <a:endParaRPr lang="ru-RU" sz="36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8" name="Picture 23" descr="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876300" cy="8112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26187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проектной деятельности:</a:t>
            </a:r>
            <a:r>
              <a:rPr kumimoji="0" lang="ru-RU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2" descr="0_59284_a0f7fe_XL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4695">
            <a:off x="5670025" y="-90317"/>
            <a:ext cx="3430613" cy="23447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конкурс\8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16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050932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посеешь, то и пожнешь,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Хочешь есть калачи, не сиди на печи,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потопаешь, так 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полопаешь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Огород - для семьи доход.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Свое огораживай, чужого не пригораживай.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Что за порядок - огород без грядок! Коли молоть, так в своем огороде. 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 – семь недугов лечит.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 да баня все правят.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ест лук, того бог избавит от мук.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14290"/>
            <a:ext cx="287104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Пословицы: </a:t>
            </a:r>
          </a:p>
        </p:txBody>
      </p:sp>
      <p:pic>
        <p:nvPicPr>
          <p:cNvPr id="3074" name="Picture 2" descr="C:\Users\Home\Desktop\конкурс\1370870768_pictype.net_sad_ogorod_01 -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2" b="52583"/>
          <a:stretch>
            <a:fillRect/>
          </a:stretch>
        </p:blipFill>
        <p:spPr bwMode="auto">
          <a:xfrm>
            <a:off x="5857884" y="4429132"/>
            <a:ext cx="2757486" cy="2214578"/>
          </a:xfrm>
          <a:prstGeom prst="rect">
            <a:avLst/>
          </a:prstGeom>
          <a:noFill/>
        </p:spPr>
      </p:pic>
      <p:pic>
        <p:nvPicPr>
          <p:cNvPr id="7" name="Picture 2" descr="C:\Users\Home\Desktop\конкурс\1370870768_pictype.net_sad_ogorod_01 -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191"/>
          <a:stretch>
            <a:fillRect/>
          </a:stretch>
        </p:blipFill>
        <p:spPr bwMode="auto">
          <a:xfrm>
            <a:off x="6929454" y="3571876"/>
            <a:ext cx="2476500" cy="1509700"/>
          </a:xfrm>
          <a:prstGeom prst="rect">
            <a:avLst/>
          </a:prstGeom>
          <a:noFill/>
        </p:spPr>
      </p:pic>
      <p:pic>
        <p:nvPicPr>
          <p:cNvPr id="13313" name="Picture 1" descr="F:\99359542_geti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7166"/>
            <a:ext cx="2459033" cy="2255770"/>
          </a:xfrm>
          <a:prstGeom prst="rect">
            <a:avLst/>
          </a:prstGeom>
          <a:noFill/>
        </p:spPr>
      </p:pic>
      <p:pic>
        <p:nvPicPr>
          <p:cNvPr id="8" name="Picture 2" descr="F:\фасоль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005904"/>
            <a:ext cx="1785950" cy="1852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ciya_na_temu_den_zaschity_detey_658_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533401"/>
            <a:ext cx="525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ворот шумит народ,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тут зимний огород?</a:t>
            </a:r>
          </a:p>
        </p:txBody>
      </p:sp>
      <p:pic>
        <p:nvPicPr>
          <p:cNvPr id="3" name="Picture 4" descr="F:\ppt\media\image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1916832"/>
            <a:ext cx="4867275" cy="36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1195</TotalTime>
  <Words>577</Words>
  <Application>Microsoft Office PowerPoint</Application>
  <PresentationFormat>Экран (4:3)</PresentationFormat>
  <Paragraphs>101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Arsen Bayramukov</cp:lastModifiedBy>
  <cp:revision>113</cp:revision>
  <cp:lastPrinted>2023-06-09T18:40:29Z</cp:lastPrinted>
  <dcterms:created xsi:type="dcterms:W3CDTF">2014-03-23T05:42:59Z</dcterms:created>
  <dcterms:modified xsi:type="dcterms:W3CDTF">2024-05-27T18:33:41Z</dcterms:modified>
</cp:coreProperties>
</file>