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9" r:id="rId6"/>
    <p:sldId id="270" r:id="rId7"/>
    <p:sldId id="271" r:id="rId8"/>
    <p:sldId id="27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46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1485-4B88-4D3C-AF18-CF24FC4C22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DF72-96D6-4756-943D-9E65A15CA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1485-4B88-4D3C-AF18-CF24FC4C22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DF72-96D6-4756-943D-9E65A15CA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1485-4B88-4D3C-AF18-CF24FC4C22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DF72-96D6-4756-943D-9E65A15CA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1485-4B88-4D3C-AF18-CF24FC4C22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DF72-96D6-4756-943D-9E65A15CA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1485-4B88-4D3C-AF18-CF24FC4C22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DF72-96D6-4756-943D-9E65A15CA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1485-4B88-4D3C-AF18-CF24FC4C22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DF72-96D6-4756-943D-9E65A15CA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1485-4B88-4D3C-AF18-CF24FC4C22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DF72-96D6-4756-943D-9E65A15CA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1485-4B88-4D3C-AF18-CF24FC4C22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DF72-96D6-4756-943D-9E65A15CA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1485-4B88-4D3C-AF18-CF24FC4C22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DF72-96D6-4756-943D-9E65A15CA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1485-4B88-4D3C-AF18-CF24FC4C22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DF72-96D6-4756-943D-9E65A15CA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1485-4B88-4D3C-AF18-CF24FC4C22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DF72-96D6-4756-943D-9E65A15CA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A1485-4B88-4D3C-AF18-CF24FC4C226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ADF72-96D6-4756-943D-9E65A15CA5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151" y="260648"/>
            <a:ext cx="9233151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797" t="7730" r="6081" b="11878"/>
          <a:stretch/>
        </p:blipFill>
        <p:spPr bwMode="auto">
          <a:xfrm>
            <a:off x="1835696" y="2276872"/>
            <a:ext cx="547260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924467-5DAE-D4BC-47A8-1065E0D1B1D7}"/>
              </a:ext>
            </a:extLst>
          </p:cNvPr>
          <p:cNvSpPr txBox="1"/>
          <p:nvPr/>
        </p:nvSpPr>
        <p:spPr>
          <a:xfrm>
            <a:off x="1475656" y="40466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из чего сделано?»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DEAA6D-728E-A2ED-E838-26594930DEBE}"/>
              </a:ext>
            </a:extLst>
          </p:cNvPr>
          <p:cNvSpPr txBox="1"/>
          <p:nvPr/>
        </p:nvSpPr>
        <p:spPr>
          <a:xfrm>
            <a:off x="467544" y="126876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Туфли из хрусталя, какие?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333" t="10194" r="3341" b="5341"/>
          <a:stretch/>
        </p:blipFill>
        <p:spPr bwMode="auto">
          <a:xfrm>
            <a:off x="2627784" y="2132856"/>
            <a:ext cx="40324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58D05D-278F-7672-3181-991777AD8753}"/>
              </a:ext>
            </a:extLst>
          </p:cNvPr>
          <p:cNvSpPr txBox="1"/>
          <p:nvPr/>
        </p:nvSpPr>
        <p:spPr>
          <a:xfrm>
            <a:off x="1475656" y="33265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из чего сделано?»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E9C77-5AC3-7075-DB69-D7DCDF37358A}"/>
              </a:ext>
            </a:extLst>
          </p:cNvPr>
          <p:cNvSpPr txBox="1"/>
          <p:nvPr/>
        </p:nvSpPr>
        <p:spPr>
          <a:xfrm>
            <a:off x="467544" y="126876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Сапоги из резины, какие?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7273" t="3027" r="28283"/>
          <a:stretch/>
        </p:blipFill>
        <p:spPr bwMode="auto">
          <a:xfrm>
            <a:off x="2987824" y="1988840"/>
            <a:ext cx="3168352" cy="461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D791CE-72B6-885A-6C0C-E604123C6BA0}"/>
              </a:ext>
            </a:extLst>
          </p:cNvPr>
          <p:cNvSpPr txBox="1"/>
          <p:nvPr/>
        </p:nvSpPr>
        <p:spPr>
          <a:xfrm>
            <a:off x="1475656" y="40466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из чего сделано?»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65D35-4BB1-39C2-7981-F226DD5D7B93}"/>
              </a:ext>
            </a:extLst>
          </p:cNvPr>
          <p:cNvSpPr txBox="1"/>
          <p:nvPr/>
        </p:nvSpPr>
        <p:spPr>
          <a:xfrm>
            <a:off x="467544" y="126876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Пимы из меха, какие?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3702" t="3045" r="8652" b="4085"/>
          <a:stretch/>
        </p:blipFill>
        <p:spPr bwMode="auto">
          <a:xfrm>
            <a:off x="2555776" y="2060848"/>
            <a:ext cx="367240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12063F-AD91-BB50-9D8A-422A99798F0F}"/>
              </a:ext>
            </a:extLst>
          </p:cNvPr>
          <p:cNvSpPr txBox="1"/>
          <p:nvPr/>
        </p:nvSpPr>
        <p:spPr>
          <a:xfrm>
            <a:off x="1475656" y="40466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из чего сделано?»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701915-E0B5-BB46-FCED-CB9CA2C0627E}"/>
              </a:ext>
            </a:extLst>
          </p:cNvPr>
          <p:cNvSpPr txBox="1"/>
          <p:nvPr/>
        </p:nvSpPr>
        <p:spPr>
          <a:xfrm>
            <a:off x="323528" y="126876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Валенки из шерсти, какие?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494" t="25222" r="3370" b="24216"/>
          <a:stretch/>
        </p:blipFill>
        <p:spPr bwMode="auto">
          <a:xfrm>
            <a:off x="1835696" y="2852936"/>
            <a:ext cx="59046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911FE1-0793-283D-6ADA-06E5A4C69FF2}"/>
              </a:ext>
            </a:extLst>
          </p:cNvPr>
          <p:cNvSpPr txBox="1"/>
          <p:nvPr/>
        </p:nvSpPr>
        <p:spPr>
          <a:xfrm>
            <a:off x="1475656" y="40466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из чего сделано?»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A0C89-AA35-A5FE-4313-C9923178AD60}"/>
              </a:ext>
            </a:extLst>
          </p:cNvPr>
          <p:cNvSpPr txBox="1"/>
          <p:nvPr/>
        </p:nvSpPr>
        <p:spPr>
          <a:xfrm>
            <a:off x="435555" y="1274857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Сандалии из замши, какие?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17774"/>
          <a:stretch/>
        </p:blipFill>
        <p:spPr bwMode="auto">
          <a:xfrm>
            <a:off x="1929393" y="1390012"/>
            <a:ext cx="5285214" cy="187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b="4841"/>
          <a:stretch>
            <a:fillRect/>
          </a:stretch>
        </p:blipFill>
        <p:spPr bwMode="auto">
          <a:xfrm>
            <a:off x="2195736" y="3286290"/>
            <a:ext cx="4752528" cy="329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5B5936-701B-12C9-6E52-398C72391A54}"/>
              </a:ext>
            </a:extLst>
          </p:cNvPr>
          <p:cNvSpPr txBox="1"/>
          <p:nvPr/>
        </p:nvSpPr>
        <p:spPr>
          <a:xfrm>
            <a:off x="359532" y="67594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Обувь бывает: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детская и взрослая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10677"/>
          <a:stretch>
            <a:fillRect/>
          </a:stretch>
        </p:blipFill>
        <p:spPr bwMode="auto">
          <a:xfrm>
            <a:off x="0" y="1844824"/>
            <a:ext cx="4032448" cy="29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4176464" cy="31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7F65EA-6F24-1872-5B0C-4799E4601651}"/>
              </a:ext>
            </a:extLst>
          </p:cNvPr>
          <p:cNvSpPr txBox="1"/>
          <p:nvPr/>
        </p:nvSpPr>
        <p:spPr>
          <a:xfrm>
            <a:off x="359532" y="67594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Обувь бывает: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мужская и женская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791" t="1936" b="4222"/>
          <a:stretch/>
        </p:blipFill>
        <p:spPr bwMode="auto">
          <a:xfrm>
            <a:off x="515804" y="4309434"/>
            <a:ext cx="3408124" cy="235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23369" r="24227" b="3347"/>
          <a:stretch/>
        </p:blipFill>
        <p:spPr bwMode="auto">
          <a:xfrm>
            <a:off x="2278476" y="1391033"/>
            <a:ext cx="4788775" cy="291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t="33440"/>
          <a:stretch/>
        </p:blipFill>
        <p:spPr bwMode="auto">
          <a:xfrm>
            <a:off x="4857750" y="4348383"/>
            <a:ext cx="3770446" cy="250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661F85-460B-E7AD-0602-E7E64C8E09B9}"/>
              </a:ext>
            </a:extLst>
          </p:cNvPr>
          <p:cNvSpPr txBox="1"/>
          <p:nvPr/>
        </p:nvSpPr>
        <p:spPr>
          <a:xfrm>
            <a:off x="359532" y="67594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Обувь бывает: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летняя, зимняя и демисезонная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14107/df60d4a5-7d08-46e3-b536-825114b51b68/s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t="23137" r="2069" b="22863"/>
          <a:stretch/>
        </p:blipFill>
        <p:spPr bwMode="auto">
          <a:xfrm>
            <a:off x="8586" y="2704577"/>
            <a:ext cx="2376296" cy="144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marketpic/1716931/market_S5zEKIArybH-6vIZSHC4QQ/ori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22779" r="2248" b="23221"/>
          <a:stretch/>
        </p:blipFill>
        <p:spPr bwMode="auto">
          <a:xfrm>
            <a:off x="2444806" y="2704577"/>
            <a:ext cx="2327178" cy="141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pdb/879261/72b030e9-3280-4f05-8c80-dcc0e512cf94/s12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19069" b="12021"/>
          <a:stretch/>
        </p:blipFill>
        <p:spPr bwMode="auto">
          <a:xfrm>
            <a:off x="6945417" y="2630572"/>
            <a:ext cx="2185456" cy="156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olant-shop.ru/upload/iblock/62a/62a84c1ca70e0ea0e8698dabb53997a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10064" r="6589" b="11408"/>
          <a:stretch/>
        </p:blipFill>
        <p:spPr bwMode="auto">
          <a:xfrm>
            <a:off x="4785111" y="2348880"/>
            <a:ext cx="2160306" cy="18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39B81-7AB5-1F52-BF7B-90FD49194F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6" y="488816"/>
            <a:ext cx="6450127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4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tno-shop.ru/upload/iblock/c57/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6" t="8041" r="7689" b="6753"/>
          <a:stretch/>
        </p:blipFill>
        <p:spPr bwMode="auto">
          <a:xfrm>
            <a:off x="7157325" y="2499675"/>
            <a:ext cx="1825633" cy="21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ongolskieunty.ru/image/cache/catalog/kamus/kamus28-500x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1" t="12739" r="10095" b="10781"/>
          <a:stretch/>
        </p:blipFill>
        <p:spPr bwMode="auto">
          <a:xfrm>
            <a:off x="2765462" y="2133043"/>
            <a:ext cx="2021771" cy="252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stor.nn2.ru/blog/data/blog/2015-09/646588_14413037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3541" r="14493" b="3347"/>
          <a:stretch/>
        </p:blipFill>
        <p:spPr bwMode="auto">
          <a:xfrm>
            <a:off x="5013639" y="2266038"/>
            <a:ext cx="1924243" cy="239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bu01.alicdn.com/img/ibank/2014/305/905/1592509503_82025429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0946" r="14079" b="10836"/>
          <a:stretch/>
        </p:blipFill>
        <p:spPr bwMode="auto">
          <a:xfrm>
            <a:off x="423500" y="2564904"/>
            <a:ext cx="2088232" cy="20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6C25B2-20C4-9418-FBE8-E9424C4E8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169" y="332656"/>
            <a:ext cx="6450127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3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lfor.ru/uploads/posts/2019-05/1559063343_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11556" r="13534" b="9889"/>
          <a:stretch/>
        </p:blipFill>
        <p:spPr bwMode="auto">
          <a:xfrm>
            <a:off x="36272" y="2780928"/>
            <a:ext cx="2016225" cy="16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e01.alicdn.com/kf/HTB1H9BMQFXXXXXUXVXXq6xXFXXXq/%D0%A0%D0%B0%D0%B7%D0%BC%D0%B5%D1%80-32-43-%D0%9D%D0%BE%D0%B2%D1%8B%D0%B5-%D0%A1%D0%B0%D0%BD%D0%B4%D0%B0%D0%BB%D0%B8%D0%B8-%D0%92%D1%8B%D1%81%D0%BE%D0%BA%D0%BE%D0%B9-%D0%9F%D1%8F%D1%82%D0%BA%D0%B8-%D0%96%D0%B5%D0%BD%D1%89%D0%B8%D0%BD-%D0%A1%D0%B0%D0%BD%D0%B4%D0%B0%D0%BB%D0%B8%D0%B8-%D0%9E%D0%B1%D1%83%D0%B2%D1%8C-%D0%9B%D0%B5%D1%82%D0%BD%D1%8F%D1%8F-%D0%9C%D0%BE%D0%B4%D0%B0-%D0%94%D0%B5%D0%B2%D1%83%D1%88%D0%BA%D0%B0-%D0%94%D0%B0%D0%BC%D1%8B-%D0%96%D0%B5%D0%BD%D1%89%D0%B8%D0%BD-%D0%9F%D0%BB%D0%B0%D1%82%D1%84%D0%BE%D1%80%D0%BC%D1%8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6335" r="5636" b="7985"/>
          <a:stretch/>
        </p:blipFill>
        <p:spPr bwMode="auto">
          <a:xfrm>
            <a:off x="4763627" y="2277579"/>
            <a:ext cx="2024978" cy="20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2.rozetka.ua/goods/6448616/38464536_images_64486168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2886" r="1828" b="5454"/>
          <a:stretch/>
        </p:blipFill>
        <p:spPr bwMode="auto">
          <a:xfrm>
            <a:off x="2160120" y="2780928"/>
            <a:ext cx="2495884" cy="156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nimg.edinstvennaya.ua/pictures/uploads/images/shutterstock_7437417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10705" r="5980" b="13493"/>
          <a:stretch/>
        </p:blipFill>
        <p:spPr bwMode="auto">
          <a:xfrm>
            <a:off x="6790931" y="2780928"/>
            <a:ext cx="2304256" cy="142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38CC24-D636-D4F7-BD87-4DFEA8B95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936" y="390610"/>
            <a:ext cx="6450127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3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cf-product.clouty.ru/link_aHR0cHM6Ly9zdGF0aWMuZG9jaGtpc2lub2Noa2kucnUvdXBsb2FkL19jYXRhbG9nLzk2L2U5LzlmL0dMMDAwMzAzNDQxekJTNzMyMl8wMDUuanB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5485" r="3553" b="8602"/>
          <a:stretch/>
        </p:blipFill>
        <p:spPr bwMode="auto">
          <a:xfrm>
            <a:off x="48479" y="2780928"/>
            <a:ext cx="2304256" cy="14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get-pdb/1641653/5b38fffa-9089-4a9a-af47-e584d530d4da/s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7013" r="5258" b="10751"/>
          <a:stretch/>
        </p:blipFill>
        <p:spPr bwMode="auto">
          <a:xfrm>
            <a:off x="2304256" y="2620630"/>
            <a:ext cx="2140065" cy="160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tatic2.kupivip.ru/V0/03/52/80/33/1x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1" b="22034"/>
          <a:stretch/>
        </p:blipFill>
        <p:spPr bwMode="auto">
          <a:xfrm>
            <a:off x="6827777" y="2288394"/>
            <a:ext cx="2267744" cy="198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548551"/>
            <a:ext cx="22796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7F0BA3-1E7B-7AB3-74CB-0E466189B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936" y="188640"/>
            <a:ext cx="6450127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5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244" t="12482" r="11168" b="9855"/>
          <a:stretch/>
        </p:blipFill>
        <p:spPr bwMode="auto">
          <a:xfrm>
            <a:off x="1475656" y="2276872"/>
            <a:ext cx="612068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EF9E24-1D9C-618F-CF75-6BDF855BD175}"/>
              </a:ext>
            </a:extLst>
          </p:cNvPr>
          <p:cNvSpPr txBox="1"/>
          <p:nvPr/>
        </p:nvSpPr>
        <p:spPr>
          <a:xfrm>
            <a:off x="1475656" y="40466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из чего сделано?»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D85220-BF26-6D2D-CB8F-311BCA2B49F2}"/>
              </a:ext>
            </a:extLst>
          </p:cNvPr>
          <p:cNvSpPr txBox="1"/>
          <p:nvPr/>
        </p:nvSpPr>
        <p:spPr>
          <a:xfrm>
            <a:off x="395536" y="1340768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Ботинки из кожи, какие?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101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Виктория</cp:lastModifiedBy>
  <cp:revision>12</cp:revision>
  <dcterms:created xsi:type="dcterms:W3CDTF">2017-11-04T19:48:12Z</dcterms:created>
  <dcterms:modified xsi:type="dcterms:W3CDTF">2024-05-30T20:21:47Z</dcterms:modified>
</cp:coreProperties>
</file>