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11" r:id="rId5"/>
    <p:sldId id="289" r:id="rId6"/>
    <p:sldId id="290" r:id="rId7"/>
    <p:sldId id="302" r:id="rId8"/>
    <p:sldId id="301" r:id="rId9"/>
    <p:sldId id="293" r:id="rId10"/>
    <p:sldId id="310" r:id="rId11"/>
    <p:sldId id="307" r:id="rId12"/>
    <p:sldId id="308" r:id="rId13"/>
    <p:sldId id="309" r:id="rId14"/>
    <p:sldId id="294" r:id="rId15"/>
    <p:sldId id="303" r:id="rId16"/>
    <p:sldId id="300" r:id="rId17"/>
    <p:sldId id="299" r:id="rId18"/>
    <p:sldId id="312" r:id="rId19"/>
    <p:sldId id="306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3725" autoAdjust="0"/>
  </p:normalViewPr>
  <p:slideViewPr>
    <p:cSldViewPr snapToGrid="0" showGuides="1">
      <p:cViewPr varScale="1">
        <p:scale>
          <a:sx n="69" d="100"/>
          <a:sy n="69" d="100"/>
        </p:scale>
        <p:origin x="1050" y="60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8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41AB7D-603F-4C55-AE7B-5211AC180C52}" type="datetime1">
              <a:rPr lang="ru-RU" smtClean="0"/>
              <a:t>30.10.2023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F0D8CC-6079-CB40-AF25-90B118481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951D7-23E2-4C21-B953-290DF0767D68}" type="datetime1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65AA7-F7C4-4E88-B3F3-5238A278775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89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7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1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4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6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9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0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3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7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текст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 rtlCol="0"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203704"/>
            <a:ext cx="6400800" cy="420624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pic>
        <p:nvPicPr>
          <p:cNvPr id="3" name="Графический объект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2514848" y="2240374"/>
            <a:ext cx="7416000" cy="2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 rtlCol="0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1309" y="1884218"/>
            <a:ext cx="8104909" cy="62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163782" y="1274618"/>
            <a:ext cx="9642763" cy="5472547"/>
          </a:xfrm>
        </p:spPr>
        <p:txBody>
          <a:bodyPr>
            <a:noAutofit/>
          </a:bodyPr>
          <a:lstStyle/>
          <a:p>
            <a:r>
              <a:rPr lang="ru-RU" sz="4400" dirty="0">
                <a:latin typeface="+mj-lt"/>
              </a:rPr>
              <a:t>Скучные уроки годны лишь на то, чтобы внушить ненависть и к тем, кто их преподает, и ко всему </a:t>
            </a:r>
            <a:r>
              <a:rPr lang="ru-RU" sz="4400" dirty="0" smtClean="0">
                <a:latin typeface="+mj-lt"/>
              </a:rPr>
              <a:t>преподаваемому.</a:t>
            </a:r>
          </a:p>
          <a:p>
            <a:endParaRPr lang="ru-RU" sz="4400" dirty="0">
              <a:latin typeface="+mj-lt"/>
            </a:endParaRPr>
          </a:p>
          <a:p>
            <a:pPr algn="r"/>
            <a:endParaRPr lang="ru-RU" sz="4400" dirty="0">
              <a:latin typeface="+mj-lt"/>
            </a:endParaRPr>
          </a:p>
          <a:p>
            <a:pPr algn="r"/>
            <a:r>
              <a:rPr lang="ru-RU" sz="4400" dirty="0" smtClean="0">
                <a:latin typeface="+mj-lt"/>
              </a:rPr>
              <a:t>Жан-Жак Руссо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01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72" y="0"/>
            <a:ext cx="6896856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81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945" y="281635"/>
            <a:ext cx="7908175" cy="1561020"/>
          </a:xfrm>
        </p:spPr>
        <p:txBody>
          <a:bodyPr rtlCol="0">
            <a:noAutofit/>
          </a:bodyPr>
          <a:lstStyle/>
          <a:p>
            <a:pPr rtl="0"/>
            <a:r>
              <a:rPr lang="ru-RU" sz="4400" b="1" dirty="0" smtClean="0"/>
              <a:t>Способ № 5</a:t>
            </a:r>
            <a:br>
              <a:rPr lang="ru-RU" sz="4400" b="1" dirty="0" smtClean="0"/>
            </a:br>
            <a:r>
              <a:rPr lang="ru-RU" sz="4400" b="1" dirty="0" smtClean="0"/>
              <a:t>Визуализация</a:t>
            </a:r>
            <a:r>
              <a:rPr lang="en-GB" sz="4400" b="1" dirty="0" smtClean="0"/>
              <a:t> </a:t>
            </a:r>
            <a:r>
              <a:rPr lang="ru-RU" sz="4400" b="1" dirty="0" smtClean="0"/>
              <a:t>искажений на карте мира</a:t>
            </a:r>
            <a:endParaRPr lang="ru-RU" sz="4400" b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A4F2D27-80D1-43A4-B893-7086233F71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5662" y="110830"/>
            <a:ext cx="2332011" cy="22551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9" name="Графический объект 8" descr="Изображение символа линейки ">
            <a:extLst>
              <a:ext uri="{FF2B5EF4-FFF2-40B4-BE49-F238E27FC236}">
                <a16:creationId xmlns:a16="http://schemas.microsoft.com/office/drawing/2014/main" id="{4B6C31E8-1BAB-42D1-B428-60F38E95B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423556" flipH="1">
            <a:off x="398135" y="1008282"/>
            <a:ext cx="2044942" cy="64839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662" y="5568535"/>
            <a:ext cx="2913902" cy="1178629"/>
          </a:xfrm>
        </p:spPr>
        <p:txBody>
          <a:bodyPr rtlCol="0">
            <a:normAutofit/>
          </a:bodyPr>
          <a:lstStyle/>
          <a:p>
            <a:pPr rtl="0"/>
            <a:r>
              <a:rPr lang="ru-RU" sz="2800" dirty="0" smtClean="0"/>
              <a:t>Веб-сайт </a:t>
            </a:r>
            <a:endParaRPr lang="en-GB" sz="2800" dirty="0" smtClean="0"/>
          </a:p>
          <a:p>
            <a:pPr rtl="0"/>
            <a:r>
              <a:rPr lang="en-GB" sz="2800" dirty="0" smtClean="0"/>
              <a:t>The true size of</a:t>
            </a:r>
          </a:p>
          <a:p>
            <a:pPr rtl="0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3574" t="12027" r="6875" b="8901"/>
          <a:stretch/>
        </p:blipFill>
        <p:spPr>
          <a:xfrm>
            <a:off x="175662" y="2515998"/>
            <a:ext cx="5846764" cy="2902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535" t="10189" r="6469" b="8486"/>
          <a:stretch/>
        </p:blipFill>
        <p:spPr>
          <a:xfrm>
            <a:off x="6400800" y="2515998"/>
            <a:ext cx="5666509" cy="2878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5317995" y="3810000"/>
            <a:ext cx="1787237" cy="540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647" y="600289"/>
            <a:ext cx="6857999" cy="102370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900" b="1" dirty="0" smtClean="0"/>
              <a:t>Способ № 6</a:t>
            </a:r>
            <a:br>
              <a:rPr lang="ru-RU" sz="4900" b="1" dirty="0" smtClean="0"/>
            </a:br>
            <a:r>
              <a:rPr lang="ru-RU" sz="4900" b="1" dirty="0" smtClean="0"/>
              <a:t>Узнай меня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лилиния: фигура 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2214624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7" name="Графический объект 6" descr="Изображение символа карандаша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92209">
            <a:off x="317560" y="2453287"/>
            <a:ext cx="1185999" cy="20231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247" y="2628405"/>
            <a:ext cx="6746125" cy="3458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124" y="1172091"/>
            <a:ext cx="7772402" cy="1088544"/>
          </a:xfrm>
        </p:spPr>
        <p:txBody>
          <a:bodyPr rtlCol="0">
            <a:noAutofit/>
          </a:bodyPr>
          <a:lstStyle/>
          <a:p>
            <a:pPr rtl="0"/>
            <a:r>
              <a:rPr lang="ru-RU" sz="4400" b="1" dirty="0" smtClean="0"/>
              <a:t>Способ № 7</a:t>
            </a:r>
            <a:br>
              <a:rPr lang="ru-RU" sz="4400" b="1" dirty="0" smtClean="0"/>
            </a:br>
            <a:r>
              <a:rPr lang="ru-RU" sz="4400" b="1" dirty="0" smtClean="0"/>
              <a:t>Батарейка</a:t>
            </a:r>
            <a:endParaRPr lang="ru-RU" sz="4400" b="1" dirty="0"/>
          </a:p>
        </p:txBody>
      </p:sp>
      <p:pic>
        <p:nvPicPr>
          <p:cNvPr id="1030" name="Picture 6" descr="https://static.thenounproject.com/png/2277305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72" y="2892137"/>
            <a:ext cx="2992581" cy="29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tatic.thenounproject.com/png/2277305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29" y="2981325"/>
            <a:ext cx="2903392" cy="29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thenounproject.com/png/2277305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09" y="2981325"/>
            <a:ext cx="2907546" cy="29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2558" y="6059178"/>
            <a:ext cx="176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ряд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39046" y="6059178"/>
            <a:ext cx="1357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 ряд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56354" y="6077774"/>
            <a:ext cx="138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 ряд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089901-0028-451D-BEFF-E66F1CA0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1322317"/>
            <a:ext cx="6857999" cy="1116253"/>
          </a:xfrm>
        </p:spPr>
        <p:txBody>
          <a:bodyPr rtlCol="0">
            <a:noAutofit/>
          </a:bodyPr>
          <a:lstStyle/>
          <a:p>
            <a:r>
              <a:rPr lang="ru-RU" sz="4400" b="1" dirty="0"/>
              <a:t>Способ № 8</a:t>
            </a:r>
            <a:br>
              <a:rPr lang="ru-RU" sz="4400" b="1" dirty="0"/>
            </a:br>
            <a:r>
              <a:rPr lang="ru-RU" sz="4400" b="1" dirty="0"/>
              <a:t>Анонимный вопрос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379B97-A3DA-7541-9D49-39EC686F9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/>
          </a:bodyPr>
          <a:lstStyle/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5" name="Picture 2" descr="https://www.web-canape.ru/files/catalog/1219/gallery/big/question_1613738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2885189"/>
            <a:ext cx="5472545" cy="3648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74" y="420179"/>
            <a:ext cx="8454044" cy="3777747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Лайфхак</a:t>
            </a:r>
            <a:r>
              <a:rPr lang="ru-RU" sz="2800" dirty="0" smtClean="0"/>
              <a:t>*</a:t>
            </a:r>
            <a:r>
              <a:rPr lang="ru-RU" sz="4400" dirty="0" smtClean="0"/>
              <a:t> для быстрой проверки домашнего задания и стимулирования учеников к своевременному выполнению письменного домашнего задания</a:t>
            </a:r>
            <a:endParaRPr lang="ru-RU" sz="4400" dirty="0"/>
          </a:p>
        </p:txBody>
      </p:sp>
      <p:pic>
        <p:nvPicPr>
          <p:cNvPr id="1028" name="Picture 4" descr="https://phonoteka.org/uploads/posts/2023-03/1680063993_phonoteka-org-p-lampochka-ideya-art-instagram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8" y="2883185"/>
            <a:ext cx="3906982" cy="3906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86737"/>
            <a:ext cx="8077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Лайфха́к</a:t>
            </a:r>
            <a:r>
              <a:rPr lang="ru-RU" sz="1600" dirty="0"/>
              <a:t> (англ. </a:t>
            </a:r>
            <a:r>
              <a:rPr lang="ru-RU" sz="1600" i="1" dirty="0" err="1"/>
              <a:t>life</a:t>
            </a:r>
            <a:r>
              <a:rPr lang="ru-RU" sz="1600" i="1" dirty="0"/>
              <a:t> </a:t>
            </a:r>
            <a:r>
              <a:rPr lang="ru-RU" sz="1600" i="1" dirty="0" err="1"/>
              <a:t>hack</a:t>
            </a:r>
            <a:r>
              <a:rPr lang="ru-RU" sz="1600" dirty="0"/>
              <a:t>) — хитрость или полезный совет, помогающий эффективно решить ту или иную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37605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4"/>
          <p:cNvSpPr txBox="1">
            <a:spLocks/>
          </p:cNvSpPr>
          <p:nvPr/>
        </p:nvSpPr>
        <p:spPr>
          <a:xfrm>
            <a:off x="1066800" y="1108364"/>
            <a:ext cx="10210800" cy="17733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Спасибо за внимание!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Творческих успехов в работе!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059" y="4319985"/>
            <a:ext cx="2748283" cy="21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218" y="1405683"/>
            <a:ext cx="11815482" cy="1747668"/>
          </a:xfrm>
        </p:spPr>
        <p:txBody>
          <a:bodyPr rtlCol="0">
            <a:noAutofit/>
          </a:bodyPr>
          <a:lstStyle/>
          <a:p>
            <a:pPr rtl="0"/>
            <a:r>
              <a:rPr lang="ru-RU" sz="6000" dirty="0" smtClean="0"/>
              <a:t>Мои 8 способов сделать урок географии интересным</a:t>
            </a:r>
            <a:endParaRPr lang="ru-RU" sz="6000" dirty="0"/>
          </a:p>
        </p:txBody>
      </p:sp>
      <p:pic>
        <p:nvPicPr>
          <p:cNvPr id="12" name="Графический объект 11" descr="Изображение символа карандаша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1077964">
            <a:off x="1963988" y="3818693"/>
            <a:ext cx="1155789" cy="1971643"/>
          </a:xfrm>
          <a:prstGeom prst="rect">
            <a:avLst/>
          </a:prstGeom>
        </p:spPr>
      </p:pic>
      <p:pic>
        <p:nvPicPr>
          <p:cNvPr id="8" name="Графический объект 7" descr="Изображение символа синего рюкзака со школьными принадлежностями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39595" y="3949899"/>
            <a:ext cx="2483858" cy="1709233"/>
          </a:xfrm>
          <a:prstGeom prst="rect">
            <a:avLst/>
          </a:prstGeom>
        </p:spPr>
      </p:pic>
      <p:pic>
        <p:nvPicPr>
          <p:cNvPr id="10" name="Графический объект 9" descr="Изображение символа лиловой книги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6278137" y="3855670"/>
            <a:ext cx="1775352" cy="2059055"/>
          </a:xfrm>
          <a:prstGeom prst="rect">
            <a:avLst/>
          </a:prstGeom>
        </p:spPr>
      </p:pic>
      <p:pic>
        <p:nvPicPr>
          <p:cNvPr id="6" name="Графический объект 5" descr="Изображение символа глобуса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408173" y="4010776"/>
            <a:ext cx="2213723" cy="1748841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3976255" y="6248399"/>
            <a:ext cx="8215745" cy="61873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Подготовила: Петухова Екатерина Александровна, учитель географии МОБУ «СОШ «</a:t>
            </a:r>
            <a:r>
              <a:rPr lang="ru-RU" dirty="0" err="1" smtClean="0"/>
              <a:t>Муринский</a:t>
            </a:r>
            <a:r>
              <a:rPr lang="ru-RU" dirty="0" smtClean="0"/>
              <a:t> центр образования №4»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55" y="127137"/>
            <a:ext cx="7905754" cy="1389530"/>
          </a:xfrm>
        </p:spPr>
        <p:txBody>
          <a:bodyPr rtlCol="0"/>
          <a:lstStyle/>
          <a:p>
            <a:pPr rtl="0"/>
            <a:r>
              <a:rPr lang="ru-RU" sz="4400" b="1" dirty="0" smtClean="0"/>
              <a:t>Способ №1</a:t>
            </a:r>
            <a:br>
              <a:rPr lang="ru-RU" sz="4400" b="1" dirty="0" smtClean="0"/>
            </a:br>
            <a:r>
              <a:rPr lang="ru-RU" sz="4400" b="1" dirty="0" smtClean="0"/>
              <a:t>Метод выбора ответчика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513" t="10010" r="2489" b="8508"/>
          <a:stretch/>
        </p:blipFill>
        <p:spPr>
          <a:xfrm>
            <a:off x="206776" y="1516667"/>
            <a:ext cx="5144154" cy="3366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919854" y="0"/>
            <a:ext cx="2341303" cy="6857999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10" name="Графический объект 9" descr="Изображение символа синего рюкзака со школьными принадлежностями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94224" y="2538484"/>
            <a:ext cx="2066933" cy="14534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9642" t="20359" r="34987" b="28125"/>
          <a:stretch/>
        </p:blipFill>
        <p:spPr>
          <a:xfrm>
            <a:off x="4545441" y="4046768"/>
            <a:ext cx="5374413" cy="2811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5765020"/>
            <a:ext cx="371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Веб-сайт </a:t>
            </a:r>
          </a:p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PiliApp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://ru.piliapp.com/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8" y="267781"/>
            <a:ext cx="8606445" cy="1667853"/>
          </a:xfrm>
        </p:spPr>
        <p:txBody>
          <a:bodyPr rtlCol="0">
            <a:noAutofit/>
          </a:bodyPr>
          <a:lstStyle/>
          <a:p>
            <a:pPr rtl="0"/>
            <a:r>
              <a:rPr lang="ru-RU" sz="4400" b="1" dirty="0" smtClean="0"/>
              <a:t>Способ №2</a:t>
            </a:r>
            <a:br>
              <a:rPr lang="ru-RU" sz="4400" b="1" dirty="0" smtClean="0"/>
            </a:br>
            <a:r>
              <a:rPr lang="ru-RU" sz="4400" b="1" dirty="0" smtClean="0"/>
              <a:t>Метод выбора ответчика с помощью личного предмета</a:t>
            </a:r>
            <a:endParaRPr lang="ru-RU" sz="4400" b="1" dirty="0"/>
          </a:p>
        </p:txBody>
      </p:sp>
      <p:sp>
        <p:nvSpPr>
          <p:cNvPr id="6" name="Полилиния: фигура 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-28577" y="0"/>
            <a:ext cx="198206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5" name="Графический объект 4" descr="Изображение символа лиловой книги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95448" y="2746653"/>
            <a:ext cx="1137198" cy="1375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246" t="2852" r="2514" b="3749"/>
          <a:stretch/>
        </p:blipFill>
        <p:spPr>
          <a:xfrm>
            <a:off x="3782291" y="2525801"/>
            <a:ext cx="6248400" cy="4041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900" y="1114330"/>
            <a:ext cx="7772402" cy="1033126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b="1" dirty="0" smtClean="0"/>
              <a:t>Способ № 3</a:t>
            </a:r>
            <a:br>
              <a:rPr lang="ru-RU" sz="4400" b="1" dirty="0" smtClean="0"/>
            </a:br>
            <a:r>
              <a:rPr lang="ru-RU" sz="4400" b="1" dirty="0" smtClean="0"/>
              <a:t>Ассоциации</a:t>
            </a:r>
            <a:endParaRPr lang="ru-RU" sz="44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890" y="2724912"/>
            <a:ext cx="5694059" cy="4008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264604"/>
            <a:ext cx="9601200" cy="1758160"/>
          </a:xfrm>
        </p:spPr>
        <p:txBody>
          <a:bodyPr rtlCol="0"/>
          <a:lstStyle/>
          <a:p>
            <a:pPr rtl="0"/>
            <a:r>
              <a:rPr lang="ru-RU" sz="3600" b="1" dirty="0" smtClean="0"/>
              <a:t>Способ № 4</a:t>
            </a:r>
            <a:br>
              <a:rPr lang="ru-RU" sz="3600" b="1" dirty="0" smtClean="0"/>
            </a:br>
            <a:r>
              <a:rPr lang="ru-RU" sz="3600" b="1" dirty="0" smtClean="0"/>
              <a:t>«На сегодняшнем уроке я запомнил…», «Мне больше всего понравилось…»</a:t>
            </a:r>
            <a:endParaRPr lang="ru-RU" sz="3600" b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033164" y="1849609"/>
            <a:ext cx="3158836" cy="30964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9" name="Графический объект 8" descr="Изображение символа глобуса ">
            <a:extLst>
              <a:ext uri="{FF2B5EF4-FFF2-40B4-BE49-F238E27FC236}">
                <a16:creationId xmlns:a16="http://schemas.microsoft.com/office/drawing/2014/main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67700" y="2572384"/>
            <a:ext cx="2089764" cy="16509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8" y="2323897"/>
            <a:ext cx="6968837" cy="4043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14401"/>
            <a:ext cx="10612582" cy="685800"/>
          </a:xfrm>
        </p:spPr>
        <p:txBody>
          <a:bodyPr/>
          <a:lstStyle/>
          <a:p>
            <a:pPr algn="ctr"/>
            <a:r>
              <a:rPr lang="ru-RU" sz="16600" dirty="0" smtClean="0"/>
              <a:t>Устами учеников</a:t>
            </a: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23478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99" y="3580302"/>
            <a:ext cx="5037529" cy="3097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8" y="172801"/>
            <a:ext cx="3436807" cy="3297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15" y="34614"/>
            <a:ext cx="3449650" cy="3380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01" y="3470183"/>
            <a:ext cx="3299619" cy="3207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64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2" y="152400"/>
            <a:ext cx="3908218" cy="3847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13" y="162656"/>
            <a:ext cx="3706131" cy="3837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56768"/>
          <a:stretch/>
        </p:blipFill>
        <p:spPr>
          <a:xfrm>
            <a:off x="519163" y="4239491"/>
            <a:ext cx="7828581" cy="2618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56" y="1911927"/>
            <a:ext cx="3497553" cy="3212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07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9E6C82-D0C1-4F22-874F-B9325F072B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40C9AB-22E5-4B15-9968-9BFD9A52E7C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4E904B8-1FB4-44AD-B9D5-D31AAFA711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Широкоэкранный</PresentationFormat>
  <Paragraphs>36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Kristen ITC</vt:lpstr>
      <vt:lpstr>Quire Sans</vt:lpstr>
      <vt:lpstr>Тема Office</vt:lpstr>
      <vt:lpstr>Презентация PowerPoint</vt:lpstr>
      <vt:lpstr>Презентация PowerPoint</vt:lpstr>
      <vt:lpstr>Способ №1 Метод выбора ответчика</vt:lpstr>
      <vt:lpstr>Способ №2 Метод выбора ответчика с помощью личного предмета</vt:lpstr>
      <vt:lpstr>Способ № 3 Ассоциации</vt:lpstr>
      <vt:lpstr>Способ № 4 «На сегодняшнем уроке я запомнил…», «Мне больше всего понравилось…»</vt:lpstr>
      <vt:lpstr>Устами учеников</vt:lpstr>
      <vt:lpstr>Презентация PowerPoint</vt:lpstr>
      <vt:lpstr>Презентация PowerPoint</vt:lpstr>
      <vt:lpstr>Презентация PowerPoint</vt:lpstr>
      <vt:lpstr>Способ № 5 Визуализация искажений на карте мира</vt:lpstr>
      <vt:lpstr>Способ № 6 Узнай меня </vt:lpstr>
      <vt:lpstr>Способ № 7 Батарейка</vt:lpstr>
      <vt:lpstr>Способ № 8 Анонимный вопрос</vt:lpstr>
      <vt:lpstr>Лайфхак* для быстрой проверки домашнего задания и стимулирования учеников к своевременному выполнению письменного домашнего задания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2020-08-16T23:01:46Z</dcterms:created>
  <dcterms:modified xsi:type="dcterms:W3CDTF">2023-10-30T17:42:11Z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