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58" r:id="rId4"/>
    <p:sldId id="290" r:id="rId5"/>
    <p:sldId id="285" r:id="rId6"/>
    <p:sldId id="292" r:id="rId7"/>
    <p:sldId id="284" r:id="rId8"/>
    <p:sldId id="295" r:id="rId9"/>
    <p:sldId id="283" r:id="rId10"/>
    <p:sldId id="293" r:id="rId11"/>
    <p:sldId id="267" r:id="rId12"/>
    <p:sldId id="265" r:id="rId13"/>
    <p:sldId id="270" r:id="rId14"/>
    <p:sldId id="294" r:id="rId15"/>
    <p:sldId id="272" r:id="rId16"/>
    <p:sldId id="26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3116"/>
            <a:ext cx="8572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201" y="1619895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игрового набора «Дары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совместно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деятельности с детьми дошкольного возраста»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36510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воспитатели      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Шерстобитова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Антипова М.А.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766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ребёнка детский сад № 10 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Лучегорск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roebel.kspu.edu/pluginfile.php/107/mod_page/content/5/%D0%A0%D0%B8%D1%81%D1%83%D0%BD%D0%BE%D0%B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2448272" cy="3634509"/>
          </a:xfrm>
          <a:prstGeom prst="rect">
            <a:avLst/>
          </a:prstGeom>
          <a:noFill/>
        </p:spPr>
      </p:pic>
      <p:pic>
        <p:nvPicPr>
          <p:cNvPr id="31748" name="Picture 4" descr="https://froebel.kspu.edu/pluginfile.php/107/mod_page/content/5/%D0%A0%D0%B8%D1%81%D1%83%D0%BD%D0%BE%D0%BA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324288" cy="30507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№ 5 «Кубики и призмы»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Модуль№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 «Кубики, столбики, кирпичики»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люба\фотки\28261.9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96136" y="692696"/>
            <a:ext cx="2880320" cy="2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764704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 № 7«Цветные фигуры»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Цель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изучение разных плоскостных геометрических фигур, их сортировка по цвету, упорядочивание по величине, тренировка мелкой моторики рук, развитие зрительно-моторной координации, творческих и речевых способностей, игровой деятельности, подготовка руки к письму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1.bp.blogspot.com/-K0caTPam8Cs/WLxQRWUp1UI/AAAAAAAAAe0/HDtuZt9WgrUQ3074lOPVWvzEVexaeA6VACEw/s1600/DSCN93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xn--80awb4co.xn--80aadkum9bf.xn--p1ai/wp-content/uploads/2020/01/20200122_104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24128" y="378904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ae01.alicdn.com/kf/Ha92684e935f246ee859b29c2c3d6480f3/3D.jpg_q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22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razvivalki24.ru/wp-content/uploads/2017/04/p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08962"/>
            <a:ext cx="1440160" cy="17622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476673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№ 8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«Палочки»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692696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 № 8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Палочки разного цвета и размера!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тренировка мелкой моторики рук, развитие зрительно-моторной координации, сортировка и упорядочивание фигур по цвету, форме, соотношение количества и размера, обучение счету, используя палочки в качестве счетного материала, выполнение простейших математических действий, развитие творческих и речевых способностей, самостоятельной игровой деятельности, подготовка руки к письму.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где поле для фантазии и творчества! Одной из основных задач игры является изучение сочетаемости цветов и составление цветных узоров.</a:t>
            </a:r>
          </a:p>
          <a:p>
            <a:endParaRPr lang="ru-RU" dirty="0"/>
          </a:p>
        </p:txBody>
      </p:sp>
      <p:pic>
        <p:nvPicPr>
          <p:cNvPr id="6149" name="Picture 5" descr="https://i.pinimg.com/736x/67/04/e0/6704e0592aa48283d9da21b4f82436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2736304" cy="341695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448272" cy="214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s://i.pinimg.com/736x/76/d3/b3/76d3b33f8b4572211f52efebe54415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139191"/>
            <a:ext cx="2291744" cy="171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2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s://www.maam.ru/upload/blogs/detsad-166342-1493187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2094778" cy="230425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68352" cy="223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1618" y="620688"/>
            <a:ext cx="26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№ 9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Кольца и полукольца»</a:t>
            </a:r>
          </a:p>
        </p:txBody>
      </p:sp>
      <p:pic>
        <p:nvPicPr>
          <p:cNvPr id="4" name="Picture 2" descr="G:\люба\фотки\fil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2757512" cy="22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0689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№ 10 «Фишки»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 №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-Кольца разного размера и цвета, «Кольца и полукольца».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тренировка мелкой моторики рук, развитие зрительно-моторной координации, развитие творческих способностей – составление различных узоров и картинок, подготовка руки к рисованию и письму, развитие игровой деятельности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005064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все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можно совмещать между собой, экспериментировать и составлять разнообразные композиции и решения, а потом дети все убирают на свои места!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645024"/>
            <a:ext cx="24097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2430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Модуль № 11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Цветные тела»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люба\фотки\28266.9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9721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31640" y="1449900"/>
            <a:ext cx="57606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тренировка мелкой моторики рук, развитие сенсомоторных навыков, изучение геометрических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форм, развитие умений классифицировать,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сортировать, выполнять задание по образцу,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речевых способностей и игровой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"Бусы", "Собери с чередованием цветов", "Одного цвета", "По образцу" и т. д. Здесь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шпажки или палочки от суши шнурки . Можно предложить так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задания на сплочение группы и знакомство ребят друг с другом и с воспитателем.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4365104"/>
            <a:ext cx="186967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21088"/>
            <a:ext cx="19776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486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 № 12 «Мозаика. Шнуровка»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53036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87624" y="1022993"/>
            <a:ext cx="76328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тренировка мелкой моторики рук, развитие сенсомоторных навыков, умение действовать самостоятельно или по заданному образцу; изучение комбинаций форм и цветов, подготовка руки к рисованию, развитие речевых способностей и игровой деятельности. Мозаика, крупная, с секретом - детали очень легко выпадают при малейшем прикосновении -- это для того. чтобы развивать точность руки, терпение и усидчивость.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Интересно,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 съемное и со шнурками можно играть так 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Лариса\Pictures\214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3952874" cy="292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39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48680"/>
            <a:ext cx="24193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Модуль № 13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Башенки»</a:t>
            </a:r>
          </a:p>
        </p:txBody>
      </p:sp>
      <p:pic>
        <p:nvPicPr>
          <p:cNvPr id="1026" name="Picture 2" descr="C:\Users\USER\Desktop\_5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592288" cy="2361862"/>
          </a:xfrm>
          <a:prstGeom prst="rect">
            <a:avLst/>
          </a:prstGeom>
          <a:noFill/>
        </p:spPr>
      </p:pic>
      <p:pic>
        <p:nvPicPr>
          <p:cNvPr id="5" name="Picture 2" descr="G:\люба\фотки\28259.97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20072" y="1484784"/>
            <a:ext cx="2905414" cy="23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62068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№ 14 «Арки и цифры»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933056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названий геометрических фигур, конструирование, объединение с модулями 3-6 позволит создавать сложные конструкции; развитие речевых способностей и игровой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Лариса\Pictures\5859312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456384" cy="145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4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74722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455115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творчества детей (дети понимают главное значение процесса работы с материалами и учатся комбинировать их);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концепции чисел (дети понимают значение математических действий);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концепции эквивалентности (понимание характеристик предмета);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логических способностей (дети учатся рассуждать, делать выводы и умозаключения);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концепции правил и порядка (дети учатся убирать материалы на свое место);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Понимание концепции форм (дети учатся преобразовывать разные формы);</a:t>
            </a:r>
          </a:p>
          <a:p>
            <a:pPr marL="342900" lvl="0" indent="-342900">
              <a:buFontTx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социальных и коммуникативных умений детей (дети понимают значение части и целого)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764704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Познакомить педагогов с теоретическими основами педагогики Фридриха Фрёбеля;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Сформировать представление о возможностях применения игрового набора «Дары Фребеля» при организации образовательного процесса в соответствии с ФГОС ДО;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 Вызвать у педагогов интерес к игровой технологии и желание развивать свой творческий потенциал;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Развивать творческую активность педагогов;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Показать практическое применение игрового набора «Дары Фрёбеля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образовательной деятельности с детьми дошкольного возраста.</a:t>
            </a:r>
          </a:p>
          <a:p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duga-nte.de/artikel/unsleipzig/prominente/Froebel/Friedrich_Froebe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832"/>
          <a:stretch/>
        </p:blipFill>
        <p:spPr bwMode="auto">
          <a:xfrm>
            <a:off x="606871" y="1412776"/>
            <a:ext cx="2786082" cy="33215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88069" y="4766245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21.04.1782 – 21.06.1852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48681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как цветы. Нужно наклониться к ним , что бы  их распознать .»</a:t>
            </a:r>
          </a:p>
          <a:p>
            <a:pPr algn="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Фридрих 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Вильгельм  Август  Фрёбель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28800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Известный немецкий педагог, создатель первого в мире детского сада для детей дошкольного возраста.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входят  разные по форме, величине и цвету предметы: шарики, куб, мячи, цилиндр, палочки для выкладывания, полоски и т.д.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«дары»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являются символическими элементами Вселенной, составленные из основных геометрических форм: шара, куба, цилиндра.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это последовательная система развития. Шаг за шагом ребенок идет от объемных тел к поверхностям, от поверхностей к линиям, от линий к точкам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рший воспитатель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4" y="630765"/>
            <a:ext cx="6840760" cy="57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3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люба\фотки\1-26-vv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4518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54868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№ 1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«Текстильные мячики»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19675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«Мячи» рекомендуются для детей младшего дошкольного возраста. </a:t>
            </a:r>
          </a:p>
          <a:p>
            <a:r>
              <a:rPr lang="ru-RU" dirty="0" smtClean="0"/>
              <a:t>Показывая ребенку мячи  различного цвета, развиваем таким образом его умение различать цвета.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/>
              <a:t> тренировка мелкой моторики рук, развитие речевых способностей и самостоятельной игровой деятельности, изучение цвета, формы и качеств предметов, формирование пространственной ориентации.</a:t>
            </a:r>
          </a:p>
          <a:p>
            <a:r>
              <a:rPr lang="ru-RU" dirty="0" smtClean="0"/>
              <a:t>Раскачивая шарик в разные стороны и соответственно приговаривая: "Вперед - назад ", "Верх - вниз ", "Вправо - влево ", знакомим ребенка с пространственными представлениями. Показывая шарик на ладони и пряча его, приговаривая при этом: "Есть мячик - нет мячика ", малыш  знакомим с утверждением и отрицанием. </a:t>
            </a:r>
          </a:p>
          <a:p>
            <a:r>
              <a:rPr lang="ru-RU" dirty="0" smtClean="0"/>
              <a:t>Развивая мелкую моторику рук, дети берут мячик в руки </a:t>
            </a:r>
          </a:p>
          <a:p>
            <a:r>
              <a:rPr lang="ru-RU" dirty="0" smtClean="0"/>
              <a:t>и начинают его катать. Можно катать колобок, </a:t>
            </a:r>
          </a:p>
          <a:p>
            <a:r>
              <a:rPr lang="ru-RU" dirty="0" smtClean="0"/>
              <a:t>снежок по поверхности (стол), между ладонями, </a:t>
            </a:r>
          </a:p>
          <a:p>
            <a:r>
              <a:rPr lang="ru-RU" dirty="0" smtClean="0"/>
              <a:t>по всей длине руки.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3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Игры:"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Хвостики", "Допрыгни", "Передача мяча", "Шарик обнимает шарик", "Соединим и сделаем фигуры", "Поиграем в снежки«...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2268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esktop\IMG_20210120_171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296144" cy="1728192"/>
          </a:xfrm>
          <a:prstGeom prst="rect">
            <a:avLst/>
          </a:prstGeom>
          <a:noFill/>
        </p:spPr>
      </p:pic>
      <p:pic>
        <p:nvPicPr>
          <p:cNvPr id="1029" name="Picture 5" descr="C:\Users\User\Desktop\IMG_20210120_171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53136"/>
            <a:ext cx="1260140" cy="1680187"/>
          </a:xfrm>
          <a:prstGeom prst="rect">
            <a:avLst/>
          </a:prstGeom>
          <a:noFill/>
        </p:spPr>
      </p:pic>
      <p:pic>
        <p:nvPicPr>
          <p:cNvPr id="1030" name="Picture 6" descr="C:\Users\User\Desktop\IMG_20210120_171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653136"/>
            <a:ext cx="1285833" cy="1714444"/>
          </a:xfrm>
          <a:prstGeom prst="rect">
            <a:avLst/>
          </a:prstGeom>
          <a:noFill/>
        </p:spPr>
      </p:pic>
      <p:pic>
        <p:nvPicPr>
          <p:cNvPr id="8" name="Рисунок 7" descr="https://ds05.infourok.ru/uploads/ex/0787/000c771e-0daaba02/img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653136"/>
            <a:ext cx="241109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62068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Модуль № 2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«Основные тела»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люба\фотки\freber-3-800x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024336" cy="21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31640" y="1268760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разными формами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предмета, развитие умений анализировать,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сравнивать и выявлять особенность фигур,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 самостоятельных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исследовательских навыков,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пространственной ориентации.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дар включает в себя набор из шара, цилиндра и кубика. Причем диаметр шара, диаметр основания цилиндра и ребра кубика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размера.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Все фигуры выбраны не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случайно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:Это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деревянные объемные фигуры шар — символизирует движение, куб — покой, цилиндр совмещает свойства обоих предметов. . Каждая фигура имеет железные петли, вделанные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фигуры в определенных местах,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благодаря которым при вращении их 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петле получаются разнообразные фигуры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преобразование одних фигур в другие 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 при вращении превращается в шар 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 при вращении - в  цилиндр</a:t>
            </a:r>
          </a:p>
        </p:txBody>
      </p:sp>
      <p:pic>
        <p:nvPicPr>
          <p:cNvPr id="13314" name="Picture 2" descr="https://ae01.alicdn.com/kf/HTB15kiVSjDpK1RjSZFrq6y78VXaw/Frobel-Gabe2-Froe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802632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86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di-toys.ru/frebel/img/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232248" cy="27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mdi-toys.ru/frebel/img/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2710550" cy="30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mdi-toys.ru/frebel/img/1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84984"/>
            <a:ext cx="23042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roebel.kspu.edu/pluginfile.php/107/mod_page/content/5/%D0%A0%D0%B8%D1%81%D1%83%D0%BD%D0%BE%D0%B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1152128" cy="15201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620689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Третий, четвертый, пятый и шестой дар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это куб,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разделенный на мелкие части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(мелкие кубики и призмы)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Эти фигуры использовались как конструктор для построек детей. Так дошкольники знакомятся  с геометрическими формами, получают представление о целом и его частях  наборы дают возможность делать самые разнообразные постройки в строительных играх детей.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При занятиях с формами следует соблюдать правила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Готовые фигуры не разрушаются.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Новые фигуры создаются путем трансформации предыдущей фигуры.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образом, ребенок с малых лет учится творить новое путем преобразования старого, а также приходит к пониманию, что разрушение — это ненужная процедура. Нет смысла разрушать, если проще создать новое на базе уже готового. Помимо прочего эти ограничения усложняют задания и воспитывают терпеливость.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7890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№ 3 «Куб из кубиков»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User\Desktop\IMG_20210120_17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1152128" cy="1536171"/>
          </a:xfrm>
          <a:prstGeom prst="rect">
            <a:avLst/>
          </a:prstGeom>
          <a:noFill/>
        </p:spPr>
      </p:pic>
      <p:pic>
        <p:nvPicPr>
          <p:cNvPr id="12292" name="Picture 4" descr="C:\Users\User\Desktop\IMG_20210120_17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1152128" cy="1536171"/>
          </a:xfrm>
          <a:prstGeom prst="rect">
            <a:avLst/>
          </a:prstGeom>
          <a:noFill/>
        </p:spPr>
      </p:pic>
      <p:pic>
        <p:nvPicPr>
          <p:cNvPr id="12293" name="Picture 5" descr="C:\Users\User\Desktop\IMG_20210120_171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27784" y="3356992"/>
            <a:ext cx="1152128" cy="1536172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085184"/>
            <a:ext cx="95157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157192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157192"/>
            <a:ext cx="86409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 descr="https://froebel.kspu.edu/pluginfile.php/107/mod_page/content/5/%D0%A0%D0%B8%D1%81%D1%83%D0%BD%D0%BE%D0%BA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57192"/>
            <a:ext cx="1216925" cy="115212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516216" y="551723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№ 4 «Куб из брусков»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4636" y="5157192"/>
            <a:ext cx="89756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18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344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Пользователь</cp:lastModifiedBy>
  <cp:revision>99</cp:revision>
  <dcterms:created xsi:type="dcterms:W3CDTF">2014-07-06T18:18:01Z</dcterms:created>
  <dcterms:modified xsi:type="dcterms:W3CDTF">2021-02-17T15:16:25Z</dcterms:modified>
</cp:coreProperties>
</file>