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rimo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ore Sugar" panose="020B0604020202020204" charset="0"/>
      <p:regular r:id="rId27"/>
    </p:embeddedFont>
    <p:embeddedFont>
      <p:font typeface="อีฟดอวอิ้ง" panose="020B0604020202020204" charset="-3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png"/><Relationship Id="rId7" Type="http://schemas.openxmlformats.org/officeDocument/2006/relationships/image" Target="../media/image3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6.svg"/><Relationship Id="rId5" Type="http://schemas.openxmlformats.org/officeDocument/2006/relationships/image" Target="../media/image3.sv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1.png"/><Relationship Id="rId7" Type="http://schemas.openxmlformats.org/officeDocument/2006/relationships/image" Target="../media/image3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6.svg"/><Relationship Id="rId5" Type="http://schemas.openxmlformats.org/officeDocument/2006/relationships/image" Target="../media/image3.sv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6.svg"/><Relationship Id="rId5" Type="http://schemas.openxmlformats.org/officeDocument/2006/relationships/image" Target="../media/image32.png"/><Relationship Id="rId10" Type="http://schemas.openxmlformats.org/officeDocument/2006/relationships/image" Target="../media/image21.png"/><Relationship Id="rId4" Type="http://schemas.openxmlformats.org/officeDocument/2006/relationships/image" Target="../media/image3.svg"/><Relationship Id="rId9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20.png"/><Relationship Id="rId10" Type="http://schemas.openxmlformats.org/officeDocument/2006/relationships/image" Target="../media/image36.svg"/><Relationship Id="rId4" Type="http://schemas.openxmlformats.org/officeDocument/2006/relationships/image" Target="../media/image3.sv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5.png"/><Relationship Id="rId7" Type="http://schemas.openxmlformats.org/officeDocument/2006/relationships/image" Target="../media/image3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6.svg"/><Relationship Id="rId5" Type="http://schemas.openxmlformats.org/officeDocument/2006/relationships/image" Target="../media/image3.sv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6.png"/><Relationship Id="rId7" Type="http://schemas.openxmlformats.org/officeDocument/2006/relationships/image" Target="../media/image3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6.svg"/><Relationship Id="rId5" Type="http://schemas.openxmlformats.org/officeDocument/2006/relationships/image" Target="../media/image3.sv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7.png"/><Relationship Id="rId7" Type="http://schemas.openxmlformats.org/officeDocument/2006/relationships/image" Target="../media/image3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6.svg"/><Relationship Id="rId5" Type="http://schemas.openxmlformats.org/officeDocument/2006/relationships/image" Target="../media/image3.sv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9.png"/><Relationship Id="rId7" Type="http://schemas.openxmlformats.org/officeDocument/2006/relationships/image" Target="../media/image3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6.svg"/><Relationship Id="rId5" Type="http://schemas.openxmlformats.org/officeDocument/2006/relationships/image" Target="../media/image3.sv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sv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3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9.png"/><Relationship Id="rId10" Type="http://schemas.openxmlformats.org/officeDocument/2006/relationships/image" Target="../media/image22.svg"/><Relationship Id="rId4" Type="http://schemas.openxmlformats.org/officeDocument/2006/relationships/image" Target="../media/image18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2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7.svg"/><Relationship Id="rId4" Type="http://schemas.openxmlformats.org/officeDocument/2006/relationships/image" Target="../media/image16.png"/><Relationship Id="rId9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png"/><Relationship Id="rId7" Type="http://schemas.openxmlformats.org/officeDocument/2006/relationships/image" Target="../media/image3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6.svg"/><Relationship Id="rId5" Type="http://schemas.openxmlformats.org/officeDocument/2006/relationships/image" Target="../media/image3.sv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png"/><Relationship Id="rId7" Type="http://schemas.openxmlformats.org/officeDocument/2006/relationships/image" Target="../media/image3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6.svg"/><Relationship Id="rId5" Type="http://schemas.openxmlformats.org/officeDocument/2006/relationships/image" Target="../media/image3.sv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5.png"/><Relationship Id="rId7" Type="http://schemas.openxmlformats.org/officeDocument/2006/relationships/image" Target="../media/image3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6.svg"/><Relationship Id="rId5" Type="http://schemas.openxmlformats.org/officeDocument/2006/relationships/image" Target="../media/image3.sv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7.png"/><Relationship Id="rId7" Type="http://schemas.openxmlformats.org/officeDocument/2006/relationships/image" Target="../media/image3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6.svg"/><Relationship Id="rId5" Type="http://schemas.openxmlformats.org/officeDocument/2006/relationships/image" Target="../media/image3.sv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807" b="182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6562" y="2206702"/>
            <a:ext cx="2723779" cy="6139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6562" y="6834945"/>
            <a:ext cx="3795809" cy="30228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396232">
            <a:off x="14799811" y="3123175"/>
            <a:ext cx="3488189" cy="30569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133453" y="5276534"/>
            <a:ext cx="1917727" cy="438337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63061" y="3495359"/>
            <a:ext cx="10561877" cy="353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0"/>
              </a:lnSpc>
            </a:pPr>
            <a:r>
              <a:rPr lang="en-US" sz="5800">
                <a:solidFill>
                  <a:srgbClr val="DE4871"/>
                </a:solidFill>
                <a:latin typeface="Arimo"/>
              </a:rPr>
              <a:t>МАСТЕР –КЛАСС </a:t>
            </a:r>
          </a:p>
          <a:p>
            <a:pPr algn="ctr">
              <a:lnSpc>
                <a:spcPts val="6960"/>
              </a:lnSpc>
            </a:pPr>
            <a:r>
              <a:rPr lang="en-US" sz="5800">
                <a:solidFill>
                  <a:srgbClr val="DE4871"/>
                </a:solidFill>
                <a:latin typeface="Arimo"/>
              </a:rPr>
              <a:t> «Актерское мастерство как искусство быть разным»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21128" y="1554179"/>
            <a:ext cx="10903811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spc="224">
                <a:solidFill>
                  <a:srgbClr val="202F5A"/>
                </a:solidFill>
                <a:latin typeface="Arimo"/>
              </a:rPr>
              <a:t>муниципальное бюджетное общеобразовательное учреждение Анжеро-Судженского городского округа </a:t>
            </a:r>
          </a:p>
          <a:p>
            <a:pPr algn="ctr">
              <a:lnSpc>
                <a:spcPts val="3360"/>
              </a:lnSpc>
            </a:pPr>
            <a:r>
              <a:rPr lang="en-US" sz="2800" spc="224">
                <a:solidFill>
                  <a:srgbClr val="202F5A"/>
                </a:solidFill>
                <a:latin typeface="Arimo"/>
              </a:rPr>
              <a:t>«Основная общеобразовательная школа №36»</a:t>
            </a:r>
          </a:p>
          <a:p>
            <a:pPr algn="ctr">
              <a:lnSpc>
                <a:spcPts val="3240"/>
              </a:lnSpc>
            </a:pPr>
            <a:endParaRPr lang="en-US" sz="2800" spc="224">
              <a:solidFill>
                <a:srgbClr val="202F5A"/>
              </a:solidFill>
              <a:latin typeface="Arim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808781" y="7905434"/>
            <a:ext cx="6958091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80"/>
              </a:lnSpc>
            </a:pPr>
            <a:r>
              <a:rPr lang="en-US" sz="2400" spc="192">
                <a:solidFill>
                  <a:srgbClr val="202F5A"/>
                </a:solidFill>
                <a:latin typeface="Arimo"/>
              </a:rPr>
              <a:t>Шамаева Е.А., учитель русского языка и литературы</a:t>
            </a:r>
          </a:p>
          <a:p>
            <a:pPr algn="r">
              <a:lnSpc>
                <a:spcPts val="2760"/>
              </a:lnSpc>
            </a:pPr>
            <a:endParaRPr lang="en-US" sz="2400" spc="192">
              <a:solidFill>
                <a:srgbClr val="202F5A"/>
              </a:solidFill>
              <a:latin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807" b="182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2206702"/>
            <a:ext cx="16230600" cy="7051598"/>
            <a:chOff x="0" y="0"/>
            <a:chExt cx="5490351" cy="23853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385356"/>
            </a:xfrm>
            <a:custGeom>
              <a:avLst/>
              <a:gdLst/>
              <a:ahLst/>
              <a:cxnLst/>
              <a:rect l="l" t="t" r="r" b="b"/>
              <a:pathLst>
                <a:path w="5490351" h="2385356">
                  <a:moveTo>
                    <a:pt x="5365891" y="2385356"/>
                  </a:moveTo>
                  <a:lnTo>
                    <a:pt x="124460" y="2385356"/>
                  </a:lnTo>
                  <a:cubicBezTo>
                    <a:pt x="55880" y="2385356"/>
                    <a:pt x="0" y="2329475"/>
                    <a:pt x="0" y="22608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260896"/>
                  </a:lnTo>
                  <a:cubicBezTo>
                    <a:pt x="5490351" y="2329476"/>
                    <a:pt x="5434471" y="2385356"/>
                    <a:pt x="5365891" y="23853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12526" b="10158"/>
          <a:stretch>
            <a:fillRect/>
          </a:stretch>
        </p:blipFill>
        <p:spPr>
          <a:xfrm>
            <a:off x="1028700" y="2206702"/>
            <a:ext cx="16230600" cy="70515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6562" y="2206702"/>
            <a:ext cx="2723779" cy="613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6562" y="6834945"/>
            <a:ext cx="3795809" cy="30228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96232">
            <a:off x="14799811" y="3123175"/>
            <a:ext cx="3488189" cy="30569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247190" y="5403991"/>
            <a:ext cx="4040810" cy="44537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688606"/>
            <a:ext cx="15966402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 dirty="0">
                <a:solidFill>
                  <a:srgbClr val="FFFFFE"/>
                </a:solidFill>
                <a:latin typeface="More Sugar"/>
              </a:rPr>
              <a:t>БОНД. ДЖЕЙМС БОНД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807" b="182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2206702"/>
            <a:ext cx="16230600" cy="7051598"/>
            <a:chOff x="0" y="0"/>
            <a:chExt cx="5490351" cy="23853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385356"/>
            </a:xfrm>
            <a:custGeom>
              <a:avLst/>
              <a:gdLst/>
              <a:ahLst/>
              <a:cxnLst/>
              <a:rect l="l" t="t" r="r" b="b"/>
              <a:pathLst>
                <a:path w="5490351" h="2385356">
                  <a:moveTo>
                    <a:pt x="5365891" y="2385356"/>
                  </a:moveTo>
                  <a:lnTo>
                    <a:pt x="124460" y="2385356"/>
                  </a:lnTo>
                  <a:cubicBezTo>
                    <a:pt x="55880" y="2385356"/>
                    <a:pt x="0" y="2329475"/>
                    <a:pt x="0" y="22608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260896"/>
                  </a:lnTo>
                  <a:cubicBezTo>
                    <a:pt x="5490351" y="2329476"/>
                    <a:pt x="5434471" y="2385356"/>
                    <a:pt x="5365891" y="23853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23796" b="18356"/>
          <a:stretch>
            <a:fillRect/>
          </a:stretch>
        </p:blipFill>
        <p:spPr>
          <a:xfrm>
            <a:off x="1028700" y="2212332"/>
            <a:ext cx="16230600" cy="70459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6562" y="2206702"/>
            <a:ext cx="2723779" cy="613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6562" y="6834945"/>
            <a:ext cx="3795809" cy="30228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96232">
            <a:off x="14799811" y="3123175"/>
            <a:ext cx="3488189" cy="30569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247190" y="5403991"/>
            <a:ext cx="4040810" cy="44537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688606"/>
            <a:ext cx="15966402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 dirty="0">
                <a:solidFill>
                  <a:srgbClr val="FFFFFE"/>
                </a:solidFill>
                <a:latin typeface="More Sugar"/>
              </a:rPr>
              <a:t>ТЫ НЕ ПРОЙДЕШЬ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807" b="182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2206702"/>
            <a:ext cx="16230600" cy="7051598"/>
            <a:chOff x="0" y="0"/>
            <a:chExt cx="5490351" cy="23853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385356"/>
            </a:xfrm>
            <a:custGeom>
              <a:avLst/>
              <a:gdLst/>
              <a:ahLst/>
              <a:cxnLst/>
              <a:rect l="l" t="t" r="r" b="b"/>
              <a:pathLst>
                <a:path w="5490351" h="2385356">
                  <a:moveTo>
                    <a:pt x="5365891" y="2385356"/>
                  </a:moveTo>
                  <a:lnTo>
                    <a:pt x="124460" y="2385356"/>
                  </a:lnTo>
                  <a:cubicBezTo>
                    <a:pt x="55880" y="2385356"/>
                    <a:pt x="0" y="2329475"/>
                    <a:pt x="0" y="22608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260896"/>
                  </a:lnTo>
                  <a:cubicBezTo>
                    <a:pt x="5490351" y="2329476"/>
                    <a:pt x="5434471" y="2385356"/>
                    <a:pt x="5365891" y="23853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6562" y="2206702"/>
            <a:ext cx="2723779" cy="6139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77475" y="2712936"/>
            <a:ext cx="10733051" cy="6039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6562" y="6834945"/>
            <a:ext cx="3795809" cy="30228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96232">
            <a:off x="14799811" y="3123175"/>
            <a:ext cx="3488189" cy="30569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247190" y="5403991"/>
            <a:ext cx="4040810" cy="44537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688606"/>
            <a:ext cx="15966402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 dirty="0">
                <a:solidFill>
                  <a:srgbClr val="000000"/>
                </a:solidFill>
                <a:latin typeface="More Sugar"/>
              </a:rPr>
              <a:t>СОЕДИНЯЯ ЛЮДЕЙ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7B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206702"/>
            <a:ext cx="16230600" cy="7051598"/>
            <a:chOff x="0" y="0"/>
            <a:chExt cx="5490351" cy="23853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385356"/>
            </a:xfrm>
            <a:custGeom>
              <a:avLst/>
              <a:gdLst/>
              <a:ahLst/>
              <a:cxnLst/>
              <a:rect l="l" t="t" r="r" b="b"/>
              <a:pathLst>
                <a:path w="5490351" h="2385356">
                  <a:moveTo>
                    <a:pt x="5365891" y="2385356"/>
                  </a:moveTo>
                  <a:lnTo>
                    <a:pt x="124460" y="2385356"/>
                  </a:lnTo>
                  <a:cubicBezTo>
                    <a:pt x="55880" y="2385356"/>
                    <a:pt x="0" y="2329475"/>
                    <a:pt x="0" y="22608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260896"/>
                  </a:lnTo>
                  <a:cubicBezTo>
                    <a:pt x="5490351" y="2329476"/>
                    <a:pt x="5434471" y="2385356"/>
                    <a:pt x="5365891" y="23853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22330" b="11730"/>
          <a:stretch>
            <a:fillRect/>
          </a:stretch>
        </p:blipFill>
        <p:spPr>
          <a:xfrm>
            <a:off x="1182709" y="2016694"/>
            <a:ext cx="15361197" cy="7451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6562" y="2206702"/>
            <a:ext cx="2723779" cy="61396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6562" y="6834945"/>
            <a:ext cx="3795809" cy="30228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396232">
            <a:off x="14799811" y="3123175"/>
            <a:ext cx="3488189" cy="30569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247190" y="5403991"/>
            <a:ext cx="4040810" cy="445379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688606"/>
            <a:ext cx="15966402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 dirty="0">
                <a:solidFill>
                  <a:srgbClr val="000000"/>
                </a:solidFill>
                <a:latin typeface="More Sugar"/>
              </a:rPr>
              <a:t>ЖИВ!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807" b="182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2206702"/>
            <a:ext cx="16230600" cy="7051598"/>
            <a:chOff x="0" y="0"/>
            <a:chExt cx="5490351" cy="23853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385356"/>
            </a:xfrm>
            <a:custGeom>
              <a:avLst/>
              <a:gdLst/>
              <a:ahLst/>
              <a:cxnLst/>
              <a:rect l="l" t="t" r="r" b="b"/>
              <a:pathLst>
                <a:path w="5490351" h="2385356">
                  <a:moveTo>
                    <a:pt x="5365891" y="2385356"/>
                  </a:moveTo>
                  <a:lnTo>
                    <a:pt x="124460" y="2385356"/>
                  </a:lnTo>
                  <a:cubicBezTo>
                    <a:pt x="55880" y="2385356"/>
                    <a:pt x="0" y="2329475"/>
                    <a:pt x="0" y="22608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260896"/>
                  </a:lnTo>
                  <a:cubicBezTo>
                    <a:pt x="5490351" y="2329476"/>
                    <a:pt x="5434471" y="2385356"/>
                    <a:pt x="5365891" y="23853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21230" b="9563"/>
          <a:stretch>
            <a:fillRect/>
          </a:stretch>
        </p:blipFill>
        <p:spPr>
          <a:xfrm>
            <a:off x="1028700" y="2206702"/>
            <a:ext cx="16230600" cy="73839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6562" y="2206702"/>
            <a:ext cx="2723779" cy="613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6562" y="6834945"/>
            <a:ext cx="3795809" cy="30228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96232">
            <a:off x="14799811" y="3123175"/>
            <a:ext cx="3488189" cy="30569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247190" y="5403991"/>
            <a:ext cx="4040810" cy="44537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688606"/>
            <a:ext cx="15966402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 dirty="0">
                <a:solidFill>
                  <a:srgbClr val="FFFFFE"/>
                </a:solidFill>
                <a:latin typeface="More Sugar"/>
              </a:rPr>
              <a:t>Я –КОРОЛЬ МИРА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807" b="182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2206702"/>
            <a:ext cx="16230600" cy="7051598"/>
            <a:chOff x="0" y="0"/>
            <a:chExt cx="5490351" cy="23853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385356"/>
            </a:xfrm>
            <a:custGeom>
              <a:avLst/>
              <a:gdLst/>
              <a:ahLst/>
              <a:cxnLst/>
              <a:rect l="l" t="t" r="r" b="b"/>
              <a:pathLst>
                <a:path w="5490351" h="2385356">
                  <a:moveTo>
                    <a:pt x="5365891" y="2385356"/>
                  </a:moveTo>
                  <a:lnTo>
                    <a:pt x="124460" y="2385356"/>
                  </a:lnTo>
                  <a:cubicBezTo>
                    <a:pt x="55880" y="2385356"/>
                    <a:pt x="0" y="2329475"/>
                    <a:pt x="0" y="22608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260896"/>
                  </a:lnTo>
                  <a:cubicBezTo>
                    <a:pt x="5490351" y="2329476"/>
                    <a:pt x="5434471" y="2385356"/>
                    <a:pt x="5365891" y="23853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2724" t="15481" r="12526" b="24951"/>
          <a:stretch>
            <a:fillRect/>
          </a:stretch>
        </p:blipFill>
        <p:spPr>
          <a:xfrm>
            <a:off x="1028700" y="2257045"/>
            <a:ext cx="16486008" cy="73849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6562" y="2206702"/>
            <a:ext cx="2723779" cy="613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6562" y="6834945"/>
            <a:ext cx="3795809" cy="30228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96232">
            <a:off x="14799811" y="3123175"/>
            <a:ext cx="3488189" cy="30569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247190" y="5403991"/>
            <a:ext cx="4040810" cy="44537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688606"/>
            <a:ext cx="15966402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 dirty="0">
                <a:solidFill>
                  <a:srgbClr val="FFFFFE"/>
                </a:solidFill>
                <a:latin typeface="More Sugar"/>
              </a:rPr>
              <a:t>ЭХ, ЖИЗНЬ МОЯ-ЖЕСТЯНКА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807" b="182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2206702"/>
            <a:ext cx="16230600" cy="7051598"/>
            <a:chOff x="0" y="0"/>
            <a:chExt cx="5490351" cy="23853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385356"/>
            </a:xfrm>
            <a:custGeom>
              <a:avLst/>
              <a:gdLst/>
              <a:ahLst/>
              <a:cxnLst/>
              <a:rect l="l" t="t" r="r" b="b"/>
              <a:pathLst>
                <a:path w="5490351" h="2385356">
                  <a:moveTo>
                    <a:pt x="5365891" y="2385356"/>
                  </a:moveTo>
                  <a:lnTo>
                    <a:pt x="124460" y="2385356"/>
                  </a:lnTo>
                  <a:cubicBezTo>
                    <a:pt x="55880" y="2385356"/>
                    <a:pt x="0" y="2329475"/>
                    <a:pt x="0" y="22608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260896"/>
                  </a:lnTo>
                  <a:cubicBezTo>
                    <a:pt x="5490351" y="2329476"/>
                    <a:pt x="5434471" y="2385356"/>
                    <a:pt x="5365891" y="23853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24200" b="17598"/>
          <a:stretch>
            <a:fillRect/>
          </a:stretch>
        </p:blipFill>
        <p:spPr>
          <a:xfrm>
            <a:off x="1028700" y="2206702"/>
            <a:ext cx="16230600" cy="70515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6562" y="2206702"/>
            <a:ext cx="2723779" cy="613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6562" y="6834945"/>
            <a:ext cx="3795809" cy="30228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96232">
            <a:off x="14799811" y="3123175"/>
            <a:ext cx="3488189" cy="30569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247190" y="5403991"/>
            <a:ext cx="4040810" cy="44537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764806"/>
            <a:ext cx="15966402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dirty="0">
                <a:solidFill>
                  <a:srgbClr val="FFFFFE"/>
                </a:solidFill>
                <a:latin typeface="More Sugar"/>
              </a:rPr>
              <a:t>ОТДАЙ КОЛБАСУ! Я ВСЕ ПРОЩУ!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807" b="182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2206702"/>
            <a:ext cx="16230600" cy="7051598"/>
            <a:chOff x="0" y="0"/>
            <a:chExt cx="5490351" cy="23853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385356"/>
            </a:xfrm>
            <a:custGeom>
              <a:avLst/>
              <a:gdLst/>
              <a:ahLst/>
              <a:cxnLst/>
              <a:rect l="l" t="t" r="r" b="b"/>
              <a:pathLst>
                <a:path w="5490351" h="2385356">
                  <a:moveTo>
                    <a:pt x="5365891" y="2385356"/>
                  </a:moveTo>
                  <a:lnTo>
                    <a:pt x="124460" y="2385356"/>
                  </a:lnTo>
                  <a:cubicBezTo>
                    <a:pt x="55880" y="2385356"/>
                    <a:pt x="0" y="2329475"/>
                    <a:pt x="0" y="22608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260896"/>
                  </a:lnTo>
                  <a:cubicBezTo>
                    <a:pt x="5490351" y="2329476"/>
                    <a:pt x="5434471" y="2385356"/>
                    <a:pt x="5365891" y="23853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21755" b="13503"/>
          <a:stretch>
            <a:fillRect/>
          </a:stretch>
        </p:blipFill>
        <p:spPr>
          <a:xfrm>
            <a:off x="810800" y="2206702"/>
            <a:ext cx="16448500" cy="70515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6562" y="2206702"/>
            <a:ext cx="2723779" cy="613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6562" y="6834945"/>
            <a:ext cx="3795809" cy="30228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96232">
            <a:off x="14799811" y="3123175"/>
            <a:ext cx="3488189" cy="30569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247190" y="5403991"/>
            <a:ext cx="4040810" cy="44537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764806"/>
            <a:ext cx="15966402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dirty="0">
                <a:solidFill>
                  <a:srgbClr val="FFFFFE"/>
                </a:solidFill>
                <a:latin typeface="More Sugar"/>
              </a:rPr>
              <a:t>ГОРБАТЫЙ! Я СКАЗАЛ ГОРБАТЫЙ!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90630" y="6860299"/>
            <a:ext cx="2442408" cy="23980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02666">
            <a:off x="980145" y="541710"/>
            <a:ext cx="2594503" cy="37951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-2089000">
            <a:off x="631349" y="2158933"/>
            <a:ext cx="10881562" cy="560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99"/>
              </a:lnSpc>
            </a:pPr>
            <a:r>
              <a:rPr lang="en-US" sz="3699">
                <a:solidFill>
                  <a:srgbClr val="202F5A"/>
                </a:solidFill>
                <a:latin typeface="อีฟดอวอิ้ง"/>
              </a:rPr>
              <a:t>Горбатый! Я сказал горбатый!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35627" y="1674612"/>
            <a:ext cx="10881562" cy="102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9"/>
              </a:lnSpc>
            </a:pPr>
            <a:r>
              <a:rPr lang="en-US" sz="3699">
                <a:solidFill>
                  <a:srgbClr val="202F5A"/>
                </a:solidFill>
                <a:latin typeface="อีฟดอวอิ้ง"/>
              </a:rPr>
              <a:t>Отдай колбасу! Я все прощу!</a:t>
            </a:r>
          </a:p>
          <a:p>
            <a:pPr marL="0" lvl="0" indent="0">
              <a:lnSpc>
                <a:spcPts val="3699"/>
              </a:lnSpc>
            </a:pPr>
            <a:endParaRPr lang="en-US" sz="3699">
              <a:solidFill>
                <a:srgbClr val="202F5A"/>
              </a:solidFill>
              <a:latin typeface="อีฟดอวอิ้ง"/>
            </a:endParaRPr>
          </a:p>
        </p:txBody>
      </p:sp>
      <p:sp>
        <p:nvSpPr>
          <p:cNvPr id="8" name="TextBox 8"/>
          <p:cNvSpPr txBox="1"/>
          <p:nvPr/>
        </p:nvSpPr>
        <p:spPr>
          <a:xfrm rot="791464">
            <a:off x="7909298" y="4267456"/>
            <a:ext cx="10881562" cy="102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9"/>
              </a:lnSpc>
            </a:pPr>
            <a:r>
              <a:rPr lang="en-US" sz="3699">
                <a:solidFill>
                  <a:srgbClr val="202F5A"/>
                </a:solidFill>
                <a:latin typeface="อีฟดอวอิ้ง"/>
              </a:rPr>
              <a:t>Эх, жизнь моя-жестянка</a:t>
            </a:r>
          </a:p>
          <a:p>
            <a:pPr marL="0" lvl="0" indent="0">
              <a:lnSpc>
                <a:spcPts val="3699"/>
              </a:lnSpc>
            </a:pPr>
            <a:endParaRPr lang="en-US" sz="3699">
              <a:solidFill>
                <a:srgbClr val="202F5A"/>
              </a:solidFill>
              <a:latin typeface="อีฟดอวอิ้ง"/>
            </a:endParaRPr>
          </a:p>
        </p:txBody>
      </p:sp>
      <p:sp>
        <p:nvSpPr>
          <p:cNvPr id="9" name="TextBox 9"/>
          <p:cNvSpPr txBox="1"/>
          <p:nvPr/>
        </p:nvSpPr>
        <p:spPr>
          <a:xfrm rot="791464">
            <a:off x="11565142" y="3930069"/>
            <a:ext cx="10881562" cy="102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9"/>
              </a:lnSpc>
            </a:pPr>
            <a:r>
              <a:rPr lang="en-US" sz="3699">
                <a:solidFill>
                  <a:srgbClr val="202F5A"/>
                </a:solidFill>
                <a:latin typeface="อีฟดอวอิ้ง"/>
              </a:rPr>
              <a:t>Я –король мира</a:t>
            </a:r>
          </a:p>
          <a:p>
            <a:pPr marL="0" lvl="0" indent="0">
              <a:lnSpc>
                <a:spcPts val="3699"/>
              </a:lnSpc>
            </a:pPr>
            <a:endParaRPr lang="en-US" sz="3699">
              <a:solidFill>
                <a:srgbClr val="202F5A"/>
              </a:solidFill>
              <a:latin typeface="อีฟดอวอิ้ง"/>
            </a:endParaRPr>
          </a:p>
        </p:txBody>
      </p:sp>
      <p:sp>
        <p:nvSpPr>
          <p:cNvPr id="10" name="TextBox 10"/>
          <p:cNvSpPr txBox="1"/>
          <p:nvPr/>
        </p:nvSpPr>
        <p:spPr>
          <a:xfrm rot="-1682363">
            <a:off x="3823970" y="1925570"/>
            <a:ext cx="10881562" cy="102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9"/>
              </a:lnSpc>
            </a:pPr>
            <a:r>
              <a:rPr lang="en-US" sz="3699">
                <a:solidFill>
                  <a:srgbClr val="202F5A"/>
                </a:solidFill>
                <a:latin typeface="อีฟดอวอิ้ง"/>
              </a:rPr>
              <a:t>Жив!</a:t>
            </a:r>
          </a:p>
          <a:p>
            <a:pPr marL="0" lvl="0" indent="0">
              <a:lnSpc>
                <a:spcPts val="3699"/>
              </a:lnSpc>
            </a:pPr>
            <a:endParaRPr lang="en-US" sz="3699">
              <a:solidFill>
                <a:srgbClr val="202F5A"/>
              </a:solidFill>
              <a:latin typeface="อีฟดอวอิ้ง"/>
            </a:endParaRPr>
          </a:p>
        </p:txBody>
      </p:sp>
      <p:sp>
        <p:nvSpPr>
          <p:cNvPr id="11" name="TextBox 11"/>
          <p:cNvSpPr txBox="1"/>
          <p:nvPr/>
        </p:nvSpPr>
        <p:spPr>
          <a:xfrm rot="-122506">
            <a:off x="6109513" y="4375396"/>
            <a:ext cx="10881562" cy="102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9"/>
              </a:lnSpc>
            </a:pPr>
            <a:r>
              <a:rPr lang="en-US" sz="3699">
                <a:solidFill>
                  <a:srgbClr val="202F5A"/>
                </a:solidFill>
                <a:latin typeface="อีฟดอวอิ้ง"/>
              </a:rPr>
              <a:t>Соединяя людей</a:t>
            </a:r>
          </a:p>
          <a:p>
            <a:pPr marL="0" lvl="0" indent="0">
              <a:lnSpc>
                <a:spcPts val="3699"/>
              </a:lnSpc>
            </a:pPr>
            <a:endParaRPr lang="en-US" sz="3699">
              <a:solidFill>
                <a:srgbClr val="202F5A"/>
              </a:solidFill>
              <a:latin typeface="อีฟดอวอิ้ง"/>
            </a:endParaRPr>
          </a:p>
        </p:txBody>
      </p:sp>
      <p:sp>
        <p:nvSpPr>
          <p:cNvPr id="12" name="TextBox 12"/>
          <p:cNvSpPr txBox="1"/>
          <p:nvPr/>
        </p:nvSpPr>
        <p:spPr>
          <a:xfrm rot="-1682363">
            <a:off x="1360414" y="4182110"/>
            <a:ext cx="10881562" cy="102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9"/>
              </a:lnSpc>
            </a:pPr>
            <a:r>
              <a:rPr lang="en-US" sz="3699">
                <a:solidFill>
                  <a:srgbClr val="202F5A"/>
                </a:solidFill>
                <a:latin typeface="อีฟดอวอิ้ง"/>
              </a:rPr>
              <a:t>Ты не пройдешь</a:t>
            </a:r>
          </a:p>
          <a:p>
            <a:pPr marL="0" lvl="0" indent="0">
              <a:lnSpc>
                <a:spcPts val="3699"/>
              </a:lnSpc>
            </a:pPr>
            <a:endParaRPr lang="en-US" sz="3699">
              <a:solidFill>
                <a:srgbClr val="202F5A"/>
              </a:solidFill>
              <a:latin typeface="อีฟดอวอิ้ง"/>
            </a:endParaRPr>
          </a:p>
        </p:txBody>
      </p:sp>
      <p:sp>
        <p:nvSpPr>
          <p:cNvPr id="13" name="TextBox 13"/>
          <p:cNvSpPr txBox="1"/>
          <p:nvPr/>
        </p:nvSpPr>
        <p:spPr>
          <a:xfrm rot="-208952">
            <a:off x="3831302" y="6346584"/>
            <a:ext cx="2941404" cy="102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9"/>
              </a:lnSpc>
            </a:pPr>
            <a:r>
              <a:rPr lang="en-US" sz="3699">
                <a:solidFill>
                  <a:srgbClr val="202F5A"/>
                </a:solidFill>
                <a:latin typeface="อีฟดอวอิ้ง"/>
              </a:rPr>
              <a:t>Вернись!</a:t>
            </a:r>
          </a:p>
          <a:p>
            <a:pPr marL="0" lvl="0" indent="0">
              <a:lnSpc>
                <a:spcPts val="3699"/>
              </a:lnSpc>
            </a:pPr>
            <a:endParaRPr lang="en-US" sz="3699">
              <a:solidFill>
                <a:srgbClr val="202F5A"/>
              </a:solidFill>
              <a:latin typeface="อีฟดอวอิ้ง"/>
            </a:endParaRPr>
          </a:p>
        </p:txBody>
      </p:sp>
      <p:sp>
        <p:nvSpPr>
          <p:cNvPr id="14" name="TextBox 14"/>
          <p:cNvSpPr txBox="1"/>
          <p:nvPr/>
        </p:nvSpPr>
        <p:spPr>
          <a:xfrm rot="-122506">
            <a:off x="7136628" y="5337019"/>
            <a:ext cx="10881562" cy="102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9"/>
              </a:lnSpc>
            </a:pPr>
            <a:r>
              <a:rPr lang="en-US" sz="3699">
                <a:solidFill>
                  <a:srgbClr val="202F5A"/>
                </a:solidFill>
                <a:latin typeface="อีฟดอวอิ้ง"/>
              </a:rPr>
              <a:t>Жизнь хороша!</a:t>
            </a:r>
          </a:p>
          <a:p>
            <a:pPr marL="0" lvl="0" indent="0">
              <a:lnSpc>
                <a:spcPts val="3699"/>
              </a:lnSpc>
            </a:pPr>
            <a:endParaRPr lang="en-US" sz="3699">
              <a:solidFill>
                <a:srgbClr val="202F5A"/>
              </a:solidFill>
              <a:latin typeface="อีฟดอวอิ้ง"/>
            </a:endParaRPr>
          </a:p>
        </p:txBody>
      </p:sp>
      <p:sp>
        <p:nvSpPr>
          <p:cNvPr id="15" name="TextBox 15"/>
          <p:cNvSpPr txBox="1"/>
          <p:nvPr/>
        </p:nvSpPr>
        <p:spPr>
          <a:xfrm rot="-122506">
            <a:off x="9755103" y="6241453"/>
            <a:ext cx="10881562" cy="102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9"/>
              </a:lnSpc>
            </a:pPr>
            <a:r>
              <a:rPr lang="en-US" sz="3699">
                <a:solidFill>
                  <a:srgbClr val="202F5A"/>
                </a:solidFill>
                <a:latin typeface="อีฟดอวอิ้ง"/>
              </a:rPr>
              <a:t>Хьюстон, у нас проблемы!</a:t>
            </a:r>
          </a:p>
          <a:p>
            <a:pPr marL="0" lvl="0" indent="0">
              <a:lnSpc>
                <a:spcPts val="3699"/>
              </a:lnSpc>
            </a:pPr>
            <a:endParaRPr lang="en-US" sz="3699">
              <a:solidFill>
                <a:srgbClr val="202F5A"/>
              </a:solidFill>
              <a:latin typeface="อีฟดอวอิ้ง"/>
            </a:endParaRPr>
          </a:p>
        </p:txBody>
      </p:sp>
      <p:sp>
        <p:nvSpPr>
          <p:cNvPr id="16" name="TextBox 16"/>
          <p:cNvSpPr txBox="1"/>
          <p:nvPr/>
        </p:nvSpPr>
        <p:spPr>
          <a:xfrm rot="-208952">
            <a:off x="4775103" y="7193122"/>
            <a:ext cx="3634067" cy="102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9"/>
              </a:lnSpc>
            </a:pPr>
            <a:r>
              <a:rPr lang="en-US" sz="3699">
                <a:solidFill>
                  <a:srgbClr val="202F5A"/>
                </a:solidFill>
                <a:latin typeface="อีฟดอวอิ้ง"/>
              </a:rPr>
              <a:t>Моя прелесть!</a:t>
            </a:r>
          </a:p>
          <a:p>
            <a:pPr marL="0" lvl="0" indent="0">
              <a:lnSpc>
                <a:spcPts val="3699"/>
              </a:lnSpc>
            </a:pPr>
            <a:endParaRPr lang="en-US" sz="3699">
              <a:solidFill>
                <a:srgbClr val="202F5A"/>
              </a:solidFill>
              <a:latin typeface="อีฟดอวอิ้ง"/>
            </a:endParaRPr>
          </a:p>
        </p:txBody>
      </p:sp>
      <p:sp>
        <p:nvSpPr>
          <p:cNvPr id="17" name="TextBox 17"/>
          <p:cNvSpPr txBox="1"/>
          <p:nvPr/>
        </p:nvSpPr>
        <p:spPr>
          <a:xfrm rot="872460">
            <a:off x="10196792" y="7902155"/>
            <a:ext cx="3634067" cy="102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99"/>
              </a:lnSpc>
            </a:pPr>
            <a:r>
              <a:rPr lang="en-US" sz="3699">
                <a:solidFill>
                  <a:srgbClr val="202F5A"/>
                </a:solidFill>
                <a:latin typeface="อีฟดอวอิ้ง"/>
              </a:rPr>
              <a:t>Я вернусь!</a:t>
            </a:r>
          </a:p>
          <a:p>
            <a:pPr marL="0" lvl="0" indent="0">
              <a:lnSpc>
                <a:spcPts val="3699"/>
              </a:lnSpc>
            </a:pPr>
            <a:endParaRPr lang="en-US" sz="3699">
              <a:solidFill>
                <a:srgbClr val="202F5A"/>
              </a:solidFill>
              <a:latin typeface="อีฟดอวอิ้ง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807" b="182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96562" y="2206702"/>
            <a:ext cx="2723779" cy="61396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6562" y="6834945"/>
            <a:ext cx="3795809" cy="30228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396232">
            <a:off x="14799811" y="3123175"/>
            <a:ext cx="3488189" cy="30569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133453" y="5276534"/>
            <a:ext cx="1917727" cy="43833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894306" y="773573"/>
            <a:ext cx="5780148" cy="9084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807" b="182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90072">
            <a:off x="209214" y="5867998"/>
            <a:ext cx="4996928" cy="39793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121111" y="2262209"/>
            <a:ext cx="2651391" cy="487714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707472" y="3562100"/>
            <a:ext cx="9461210" cy="4004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</a:pPr>
            <a:r>
              <a:rPr lang="en-US" sz="4900">
                <a:solidFill>
                  <a:srgbClr val="DE4871"/>
                </a:solidFill>
                <a:latin typeface="Arimo"/>
              </a:rPr>
              <a:t>СОЕДИНИТЕ 4 ТОЧКИ ТРЕМЯ ЛИНИЯМИ, НЕ ОТРЫВАЯ РУКИ, ТАК ЧТОБЫ ПОЛУЧИЛСЯ ТРЕУГОЛЬНИК</a:t>
            </a:r>
          </a:p>
          <a:p>
            <a:pPr algn="ctr">
              <a:lnSpc>
                <a:spcPts val="6370"/>
              </a:lnSpc>
            </a:pPr>
            <a:endParaRPr lang="en-US" sz="4900">
              <a:solidFill>
                <a:srgbClr val="DE4871"/>
              </a:solidFill>
              <a:latin typeface="Arimo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38630" y="2262209"/>
            <a:ext cx="3516414" cy="2678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807" b="182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90072">
            <a:off x="209214" y="5867998"/>
            <a:ext cx="4996928" cy="39793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121111" y="2262209"/>
            <a:ext cx="2651391" cy="487714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707472" y="4362200"/>
            <a:ext cx="9461210" cy="2404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</a:pPr>
            <a:r>
              <a:rPr lang="en-US" sz="4900">
                <a:solidFill>
                  <a:srgbClr val="355FB5"/>
                </a:solidFill>
                <a:latin typeface="Arimo"/>
              </a:rPr>
              <a:t>СПАСИБО ЗА ВНИМАНИЕ!</a:t>
            </a:r>
          </a:p>
          <a:p>
            <a:pPr algn="ctr">
              <a:lnSpc>
                <a:spcPts val="6370"/>
              </a:lnSpc>
            </a:pPr>
            <a:r>
              <a:rPr lang="en-US" sz="4900">
                <a:solidFill>
                  <a:srgbClr val="355FB5"/>
                </a:solidFill>
                <a:latin typeface="Arimo"/>
              </a:rPr>
              <a:t>Готовы к сотрудничеству</a:t>
            </a:r>
          </a:p>
          <a:p>
            <a:pPr algn="ctr">
              <a:lnSpc>
                <a:spcPts val="6370"/>
              </a:lnSpc>
            </a:pPr>
            <a:endParaRPr lang="en-US" sz="4900">
              <a:solidFill>
                <a:srgbClr val="355FB5"/>
              </a:solidFill>
              <a:latin typeface="Arimo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38630" y="2262209"/>
            <a:ext cx="3516414" cy="2678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807" b="182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647207" y="7607562"/>
            <a:ext cx="2346950" cy="21250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38630" y="2262209"/>
            <a:ext cx="2103934" cy="16028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50593" y="7227931"/>
            <a:ext cx="2689396" cy="27761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432061" y="349438"/>
            <a:ext cx="2855939" cy="228475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435793" y="2262209"/>
            <a:ext cx="596539" cy="59653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02F5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435793" y="3566755"/>
            <a:ext cx="596539" cy="59653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02F5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464822" y="2162565"/>
            <a:ext cx="596539" cy="59653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02F5A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464822" y="3417289"/>
            <a:ext cx="596539" cy="59653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02F5A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001559" y="2460834"/>
            <a:ext cx="596539" cy="59653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4221E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716810" y="2460834"/>
            <a:ext cx="596539" cy="59653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4221E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147502" y="4163294"/>
            <a:ext cx="596539" cy="596539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4221E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473095" y="4163294"/>
            <a:ext cx="596539" cy="596539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4221E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258451" y="5943213"/>
            <a:ext cx="596539" cy="596539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C9C7D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0001559" y="5943213"/>
            <a:ext cx="596539" cy="596539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C9C7D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8258451" y="7309293"/>
            <a:ext cx="596539" cy="596539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C9C7D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0001559" y="7309293"/>
            <a:ext cx="596539" cy="596539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C9C7D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sp>
        <p:nvSpPr>
          <p:cNvPr id="45" name="AutoShape 45"/>
          <p:cNvSpPr/>
          <p:nvPr/>
        </p:nvSpPr>
        <p:spPr>
          <a:xfrm rot="2099378">
            <a:off x="3341109" y="2478418"/>
            <a:ext cx="476975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AutoShape 46"/>
          <p:cNvSpPr/>
          <p:nvPr/>
        </p:nvSpPr>
        <p:spPr>
          <a:xfrm>
            <a:off x="4032332" y="3845974"/>
            <a:ext cx="365837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7" name="AutoShape 47"/>
          <p:cNvSpPr/>
          <p:nvPr/>
        </p:nvSpPr>
        <p:spPr>
          <a:xfrm rot="5423944">
            <a:off x="2526238" y="2329354"/>
            <a:ext cx="243677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8" name="AutoShape 48"/>
          <p:cNvSpPr/>
          <p:nvPr/>
        </p:nvSpPr>
        <p:spPr>
          <a:xfrm>
            <a:off x="9144000" y="4442513"/>
            <a:ext cx="557391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9" name="AutoShape 49"/>
          <p:cNvSpPr/>
          <p:nvPr/>
        </p:nvSpPr>
        <p:spPr>
          <a:xfrm rot="-3145257">
            <a:off x="8241644" y="2816657"/>
            <a:ext cx="431484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0" name="AutoShape 50"/>
          <p:cNvSpPr/>
          <p:nvPr/>
        </p:nvSpPr>
        <p:spPr>
          <a:xfrm rot="2886183">
            <a:off x="11003951" y="2734304"/>
            <a:ext cx="445375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1" name="AutoShape 51"/>
          <p:cNvSpPr/>
          <p:nvPr/>
        </p:nvSpPr>
        <p:spPr>
          <a:xfrm rot="15639">
            <a:off x="8258429" y="6212907"/>
            <a:ext cx="41873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2" name="AutoShape 52"/>
          <p:cNvSpPr/>
          <p:nvPr/>
        </p:nvSpPr>
        <p:spPr>
          <a:xfrm rot="-1919302">
            <a:off x="8213289" y="7398812"/>
            <a:ext cx="452346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3" name="AutoShape 53"/>
          <p:cNvSpPr/>
          <p:nvPr/>
        </p:nvSpPr>
        <p:spPr>
          <a:xfrm rot="4981202">
            <a:off x="7184342" y="7436064"/>
            <a:ext cx="244538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AD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28810" y="-1763268"/>
            <a:ext cx="18288000" cy="13813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807" b="182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785937"/>
            <a:ext cx="16230600" cy="7472363"/>
            <a:chOff x="0" y="0"/>
            <a:chExt cx="5490351" cy="2527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527688"/>
            </a:xfrm>
            <a:custGeom>
              <a:avLst/>
              <a:gdLst/>
              <a:ahLst/>
              <a:cxnLst/>
              <a:rect l="l" t="t" r="r" b="b"/>
              <a:pathLst>
                <a:path w="5490351" h="2527688">
                  <a:moveTo>
                    <a:pt x="5365891" y="2527688"/>
                  </a:moveTo>
                  <a:lnTo>
                    <a:pt x="124460" y="2527688"/>
                  </a:lnTo>
                  <a:cubicBezTo>
                    <a:pt x="55880" y="2527688"/>
                    <a:pt x="0" y="2471808"/>
                    <a:pt x="0" y="240322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403228"/>
                  </a:lnTo>
                  <a:cubicBezTo>
                    <a:pt x="5490351" y="2471808"/>
                    <a:pt x="5434471" y="2527688"/>
                    <a:pt x="5365891" y="252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19053" b="12074"/>
          <a:stretch>
            <a:fillRect/>
          </a:stretch>
        </p:blipFill>
        <p:spPr>
          <a:xfrm>
            <a:off x="1028700" y="1785937"/>
            <a:ext cx="16230600" cy="74723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822130" y="5541113"/>
            <a:ext cx="4022819" cy="41746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82210" y="5049543"/>
            <a:ext cx="4692440" cy="48438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38630" y="2262209"/>
            <a:ext cx="3516414" cy="267886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128908" y="261937"/>
            <a:ext cx="9148964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 dirty="0">
                <a:solidFill>
                  <a:srgbClr val="FFFFFE"/>
                </a:solidFill>
                <a:latin typeface="More Sugar"/>
              </a:rPr>
              <a:t>Я ВЕРНУСЬ!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807" b="182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2206702"/>
            <a:ext cx="16230600" cy="7051598"/>
            <a:chOff x="0" y="0"/>
            <a:chExt cx="5490351" cy="23853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385356"/>
            </a:xfrm>
            <a:custGeom>
              <a:avLst/>
              <a:gdLst/>
              <a:ahLst/>
              <a:cxnLst/>
              <a:rect l="l" t="t" r="r" b="b"/>
              <a:pathLst>
                <a:path w="5490351" h="2385356">
                  <a:moveTo>
                    <a:pt x="5365891" y="2385356"/>
                  </a:moveTo>
                  <a:lnTo>
                    <a:pt x="124460" y="2385356"/>
                  </a:lnTo>
                  <a:cubicBezTo>
                    <a:pt x="55880" y="2385356"/>
                    <a:pt x="0" y="2329475"/>
                    <a:pt x="0" y="22608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260896"/>
                  </a:lnTo>
                  <a:cubicBezTo>
                    <a:pt x="5490351" y="2329476"/>
                    <a:pt x="5434471" y="2385356"/>
                    <a:pt x="5365891" y="23853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30376" b="26123"/>
          <a:stretch>
            <a:fillRect/>
          </a:stretch>
        </p:blipFill>
        <p:spPr>
          <a:xfrm>
            <a:off x="1028700" y="2206702"/>
            <a:ext cx="16230600" cy="70515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6562" y="2206702"/>
            <a:ext cx="2723779" cy="613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6562" y="6834945"/>
            <a:ext cx="3795809" cy="30228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96232">
            <a:off x="14799811" y="3123175"/>
            <a:ext cx="3488189" cy="30569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247190" y="5403991"/>
            <a:ext cx="4040810" cy="44537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847071" y="402856"/>
            <a:ext cx="10118282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 dirty="0">
                <a:solidFill>
                  <a:srgbClr val="FFFFFE"/>
                </a:solidFill>
                <a:latin typeface="More Sugar"/>
              </a:rPr>
              <a:t>МОЯ ПРЕЛЕСТЬ!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807" b="182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2206702"/>
            <a:ext cx="16230600" cy="7051598"/>
            <a:chOff x="0" y="0"/>
            <a:chExt cx="5490351" cy="23853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385356"/>
            </a:xfrm>
            <a:custGeom>
              <a:avLst/>
              <a:gdLst/>
              <a:ahLst/>
              <a:cxnLst/>
              <a:rect l="l" t="t" r="r" b="b"/>
              <a:pathLst>
                <a:path w="5490351" h="2385356">
                  <a:moveTo>
                    <a:pt x="5365891" y="2385356"/>
                  </a:moveTo>
                  <a:lnTo>
                    <a:pt x="124460" y="2385356"/>
                  </a:lnTo>
                  <a:cubicBezTo>
                    <a:pt x="55880" y="2385356"/>
                    <a:pt x="0" y="2329475"/>
                    <a:pt x="0" y="22608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260896"/>
                  </a:lnTo>
                  <a:cubicBezTo>
                    <a:pt x="5490351" y="2329476"/>
                    <a:pt x="5434471" y="2385356"/>
                    <a:pt x="5365891" y="23853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22657" b="13446"/>
          <a:stretch>
            <a:fillRect/>
          </a:stretch>
        </p:blipFill>
        <p:spPr>
          <a:xfrm>
            <a:off x="1028700" y="2206702"/>
            <a:ext cx="16230600" cy="70515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6562" y="2206702"/>
            <a:ext cx="2723779" cy="613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6562" y="6834945"/>
            <a:ext cx="3795809" cy="30228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96232">
            <a:off x="14799811" y="3123175"/>
            <a:ext cx="3488189" cy="30569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247190" y="5403991"/>
            <a:ext cx="4040810" cy="44537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688606"/>
            <a:ext cx="15966402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 dirty="0">
                <a:solidFill>
                  <a:srgbClr val="FFFFFE"/>
                </a:solidFill>
                <a:latin typeface="More Sugar"/>
              </a:rPr>
              <a:t>ХЬЮСТОН, У НАС ПРОБЛЕМЫ!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807" b="182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2206702"/>
            <a:ext cx="16230600" cy="7051598"/>
            <a:chOff x="0" y="0"/>
            <a:chExt cx="5490351" cy="23853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385356"/>
            </a:xfrm>
            <a:custGeom>
              <a:avLst/>
              <a:gdLst/>
              <a:ahLst/>
              <a:cxnLst/>
              <a:rect l="l" t="t" r="r" b="b"/>
              <a:pathLst>
                <a:path w="5490351" h="2385356">
                  <a:moveTo>
                    <a:pt x="5365891" y="2385356"/>
                  </a:moveTo>
                  <a:lnTo>
                    <a:pt x="124460" y="2385356"/>
                  </a:lnTo>
                  <a:cubicBezTo>
                    <a:pt x="55880" y="2385356"/>
                    <a:pt x="0" y="2329475"/>
                    <a:pt x="0" y="22608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260896"/>
                  </a:lnTo>
                  <a:cubicBezTo>
                    <a:pt x="5490351" y="2329476"/>
                    <a:pt x="5434471" y="2385356"/>
                    <a:pt x="5365891" y="23853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16767" b="6619"/>
          <a:stretch>
            <a:fillRect/>
          </a:stretch>
        </p:blipFill>
        <p:spPr>
          <a:xfrm>
            <a:off x="1028700" y="2206702"/>
            <a:ext cx="16230600" cy="70515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6562" y="2206702"/>
            <a:ext cx="2723779" cy="613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6562" y="6834945"/>
            <a:ext cx="3795809" cy="30228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96232">
            <a:off x="14799811" y="3123175"/>
            <a:ext cx="3488189" cy="30569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247190" y="5403991"/>
            <a:ext cx="4040810" cy="44537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688606"/>
            <a:ext cx="15966402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 dirty="0">
                <a:solidFill>
                  <a:srgbClr val="FFFFFE"/>
                </a:solidFill>
                <a:latin typeface="More Sugar"/>
              </a:rPr>
              <a:t>ВЕРНИСЬ!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807" b="182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2206702"/>
            <a:ext cx="16230600" cy="7051598"/>
            <a:chOff x="0" y="0"/>
            <a:chExt cx="5490351" cy="23853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385356"/>
            </a:xfrm>
            <a:custGeom>
              <a:avLst/>
              <a:gdLst/>
              <a:ahLst/>
              <a:cxnLst/>
              <a:rect l="l" t="t" r="r" b="b"/>
              <a:pathLst>
                <a:path w="5490351" h="2385356">
                  <a:moveTo>
                    <a:pt x="5365891" y="2385356"/>
                  </a:moveTo>
                  <a:lnTo>
                    <a:pt x="124460" y="2385356"/>
                  </a:lnTo>
                  <a:cubicBezTo>
                    <a:pt x="55880" y="2385356"/>
                    <a:pt x="0" y="2329475"/>
                    <a:pt x="0" y="226089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260896"/>
                  </a:lnTo>
                  <a:cubicBezTo>
                    <a:pt x="5490351" y="2329476"/>
                    <a:pt x="5434471" y="2385356"/>
                    <a:pt x="5365891" y="23853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77783" y="2932738"/>
            <a:ext cx="12668236" cy="55927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6562" y="2206702"/>
            <a:ext cx="2723779" cy="613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96562" y="6834945"/>
            <a:ext cx="3795809" cy="30228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96232">
            <a:off x="14799811" y="3123175"/>
            <a:ext cx="3488189" cy="30569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247190" y="5403991"/>
            <a:ext cx="4040810" cy="445379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688606"/>
            <a:ext cx="15966402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 dirty="0">
                <a:solidFill>
                  <a:srgbClr val="000000"/>
                </a:solidFill>
                <a:latin typeface="More Sugar"/>
              </a:rPr>
              <a:t>ЖИЗНЬ ХОРОША!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149</Words>
  <Application>Microsoft Office PowerPoint</Application>
  <PresentationFormat>Произвольный</PresentationFormat>
  <Paragraphs>33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Arimo</vt:lpstr>
      <vt:lpstr>Calibri</vt:lpstr>
      <vt:lpstr>More Sugar</vt:lpstr>
      <vt:lpstr>อีฟดอวอิ้ง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–класс «Актерское мастерство как искусство быть разным»</dc:title>
  <cp:lastModifiedBy>Руслан</cp:lastModifiedBy>
  <cp:revision>2</cp:revision>
  <dcterms:created xsi:type="dcterms:W3CDTF">2006-08-16T00:00:00Z</dcterms:created>
  <dcterms:modified xsi:type="dcterms:W3CDTF">2023-02-08T15:10:16Z</dcterms:modified>
  <dc:identifier>DAFZ_gaTCkA</dc:identifier>
</cp:coreProperties>
</file>