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7" r:id="rId4"/>
    <p:sldId id="283" r:id="rId5"/>
    <p:sldId id="259" r:id="rId6"/>
    <p:sldId id="257" r:id="rId7"/>
    <p:sldId id="278" r:id="rId8"/>
    <p:sldId id="274" r:id="rId9"/>
    <p:sldId id="280" r:id="rId10"/>
    <p:sldId id="276" r:id="rId11"/>
    <p:sldId id="275" r:id="rId12"/>
    <p:sldId id="273" r:id="rId13"/>
    <p:sldId id="272" r:id="rId14"/>
    <p:sldId id="281" r:id="rId15"/>
    <p:sldId id="285" r:id="rId16"/>
    <p:sldId id="284" r:id="rId17"/>
    <p:sldId id="263" r:id="rId18"/>
    <p:sldId id="264" r:id="rId19"/>
    <p:sldId id="266" r:id="rId20"/>
    <p:sldId id="26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heelReverse spokes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heelReverse spokes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heelReverse spokes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heelReverse spokes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heelReverse spokes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heelReverse spokes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heelReverse spokes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heelReverse spokes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heelReverse spokes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heelReverse spokes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heelReverse spokes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14:wheelReverse spokes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visitvologda.ru/wp-content/uploads/2012/02/%D0%9C%D0%B0%D1%81%D0%BB%D0%B5%D0%BD%D0%B8%D1%86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496944" cy="566463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www.rosfoto.ru/photos/big/0021000/021963_2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639" y="620688"/>
            <a:ext cx="8650530" cy="57548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kidsreview.ru/sites/default/files/IMG_3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60649"/>
            <a:ext cx="5400599" cy="3596800"/>
          </a:xfrm>
          <a:prstGeom prst="rect">
            <a:avLst/>
          </a:prstGeom>
          <a:noFill/>
        </p:spPr>
      </p:pic>
      <p:pic>
        <p:nvPicPr>
          <p:cNvPr id="3" name="Picture 2" descr="http://yogalifejournal.com/sites/default/files/styles/620x/public/maslenica.jpg"/>
          <p:cNvPicPr>
            <a:picLocks noChangeAspect="1" noChangeArrowheads="1"/>
          </p:cNvPicPr>
          <p:nvPr/>
        </p:nvPicPr>
        <p:blipFill rotWithShape="1">
          <a:blip r:embed="rId3" cstate="print"/>
          <a:srcRect t="19811" r="38632" b="13094"/>
          <a:stretch/>
        </p:blipFill>
        <p:spPr bwMode="auto">
          <a:xfrm>
            <a:off x="3995936" y="3057938"/>
            <a:ext cx="4875967" cy="36113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cdn2.img22.ria.ru/images/49915/24/4991524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3" y="476672"/>
            <a:ext cx="8863709" cy="590465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www.stakhanov.org.ua/uploads/posts/2009-03/1236250514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21412"/>
            <a:ext cx="3888432" cy="6399567"/>
          </a:xfrm>
          <a:prstGeom prst="rect">
            <a:avLst/>
          </a:prstGeom>
          <a:noFill/>
        </p:spPr>
      </p:pic>
      <p:pic>
        <p:nvPicPr>
          <p:cNvPr id="29702" name="Picture 6" descr="http://ic.pics.livejournal.com/think_head/55861244/7531/7531_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4433"/>
            <a:ext cx="4342189" cy="2880320"/>
          </a:xfrm>
          <a:prstGeom prst="rect">
            <a:avLst/>
          </a:prstGeom>
          <a:noFill/>
        </p:spPr>
      </p:pic>
      <p:pic>
        <p:nvPicPr>
          <p:cNvPr id="4" name="Picture 2" descr="http://cdn4.img22.ria.ru/images/49915/28/4991528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229" y="3426735"/>
            <a:ext cx="4392488" cy="292610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ilearned.ru/sites/default/files/styles/480x320/public/field/image/d63d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6632"/>
            <a:ext cx="5184576" cy="644961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0648"/>
            <a:ext cx="8679709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97461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16" b="4224"/>
          <a:stretch/>
        </p:blipFill>
        <p:spPr bwMode="auto">
          <a:xfrm>
            <a:off x="755576" y="260648"/>
            <a:ext cx="7954397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24917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nabortu.ru/blog-nabortu/wp-content/uploads/2012/02/4_su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670" y="476672"/>
            <a:ext cx="8550731" cy="554461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ionertur.ru/assets/images/Masleniza/c5pt8ijmux4s6bxgjsymsseiaplcdxy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54891"/>
            <a:ext cx="6984776" cy="619898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://sobaka.lv/forum/download/file.php?id=42474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://sobaka.lv/forum/download/file.php?id=42474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://sobaka.lv/forum/download/file.php?id=42474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http://sobaka.lv/forum/download/file.php?id=42474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2" name="Picture 10" descr="http://www.pra3dnuk.ru/foto/4/MASLEN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16631"/>
            <a:ext cx="4896544" cy="65287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018.radikal.ru/i515/1202/58/c70421007da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3942438" cy="5256584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355976" y="1124744"/>
            <a:ext cx="453650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Приказ матушки природы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«Каждый год числа сего,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Как гласит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указник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,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Будь то город аль село,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Выходи на праздник!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Непременно все должны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Быть на проводах зимы!»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v.img.com.ua/b/600x500/3/df/1b6aef1c6035fde65032af0a58e9bd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" y="332656"/>
            <a:ext cx="6804756" cy="4536504"/>
          </a:xfrm>
          <a:prstGeom prst="rect">
            <a:avLst/>
          </a:prstGeom>
          <a:noFill/>
        </p:spPr>
      </p:pic>
      <p:pic>
        <p:nvPicPr>
          <p:cNvPr id="1030" name="Picture 6" descr="http://img1.liveinternet.ru/images/attach/c/7/98/530/98530729_maslenic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4032" y="2570685"/>
            <a:ext cx="6038850" cy="3810000"/>
          </a:xfrm>
          <a:prstGeom prst="rect">
            <a:avLst/>
          </a:prstGeom>
          <a:noFill/>
        </p:spPr>
      </p:pic>
      <p:pic>
        <p:nvPicPr>
          <p:cNvPr id="1032" name="Picture 8" descr="http://www.supertosty.ru/images/cards/masl_bl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711778"/>
            <a:ext cx="6130652" cy="4426332"/>
          </a:xfrm>
          <a:prstGeom prst="rect">
            <a:avLst/>
          </a:prstGeom>
          <a:noFill/>
        </p:spPr>
      </p:pic>
      <p:pic>
        <p:nvPicPr>
          <p:cNvPr id="1034" name="Picture 10" descr="http://bm.img.com.ua/berlin/storage/afisha/orig/3/28/32f0306efaeaf8de92072b12065242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548680"/>
            <a:ext cx="7344816" cy="55086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xit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4" presetClass="exit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6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888travel.ru/images/stories/maslenitsa/masl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632848" cy="55847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19872" y="188640"/>
            <a:ext cx="2411238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 La Russ" pitchFamily="82" charset="0"/>
              </a:rPr>
              <a:t>Масленица!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 La Russ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r-gorod.ru/wp-content/uploads/2011/03/maclen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4217" y="246088"/>
            <a:ext cx="4680520" cy="317105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0701" y="3861048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663300"/>
                </a:solidFill>
              </a:rPr>
              <a:t>– Не житье, а Масленица.</a:t>
            </a:r>
            <a:br>
              <a:rPr lang="ru-RU" sz="2800" b="1" dirty="0">
                <a:solidFill>
                  <a:srgbClr val="663300"/>
                </a:solidFill>
              </a:rPr>
            </a:br>
            <a:r>
              <a:rPr lang="ru-RU" sz="2800" b="1" dirty="0" smtClean="0">
                <a:solidFill>
                  <a:srgbClr val="663300"/>
                </a:solidFill>
              </a:rPr>
              <a:t>–</a:t>
            </a:r>
            <a:r>
              <a:rPr lang="ru-RU" sz="2800" b="1" dirty="0">
                <a:solidFill>
                  <a:srgbClr val="663300"/>
                </a:solidFill>
              </a:rPr>
              <a:t> Масленица – </a:t>
            </a:r>
            <a:r>
              <a:rPr lang="ru-RU" sz="2800" b="1" dirty="0" err="1">
                <a:solidFill>
                  <a:srgbClr val="663300"/>
                </a:solidFill>
              </a:rPr>
              <a:t>объедуха</a:t>
            </a:r>
            <a:r>
              <a:rPr lang="ru-RU" sz="2800" b="1" dirty="0">
                <a:solidFill>
                  <a:srgbClr val="663300"/>
                </a:solidFill>
              </a:rPr>
              <a:t>, деньгам – </a:t>
            </a:r>
            <a:r>
              <a:rPr lang="ru-RU" sz="2800" b="1" dirty="0" err="1">
                <a:solidFill>
                  <a:srgbClr val="663300"/>
                </a:solidFill>
              </a:rPr>
              <a:t>приберуха</a:t>
            </a:r>
            <a:r>
              <a:rPr lang="ru-RU" sz="2800" b="1" dirty="0">
                <a:solidFill>
                  <a:srgbClr val="663300"/>
                </a:solidFill>
              </a:rPr>
              <a:t>.</a:t>
            </a:r>
            <a:br>
              <a:rPr lang="ru-RU" sz="2800" b="1" dirty="0">
                <a:solidFill>
                  <a:srgbClr val="663300"/>
                </a:solidFill>
              </a:rPr>
            </a:br>
            <a:r>
              <a:rPr lang="ru-RU" sz="2800" b="1" dirty="0">
                <a:solidFill>
                  <a:srgbClr val="663300"/>
                </a:solidFill>
              </a:rPr>
              <a:t>– </a:t>
            </a:r>
            <a:r>
              <a:rPr lang="ru-RU" sz="2800" b="1" dirty="0" smtClean="0">
                <a:solidFill>
                  <a:srgbClr val="663300"/>
                </a:solidFill>
              </a:rPr>
              <a:t>Боится  </a:t>
            </a:r>
            <a:r>
              <a:rPr lang="ru-RU" sz="2800" b="1" dirty="0" err="1" smtClean="0">
                <a:solidFill>
                  <a:srgbClr val="663300"/>
                </a:solidFill>
              </a:rPr>
              <a:t>Маслена</a:t>
            </a:r>
            <a:r>
              <a:rPr lang="ru-RU" sz="2800" b="1" dirty="0" smtClean="0">
                <a:solidFill>
                  <a:srgbClr val="663300"/>
                </a:solidFill>
              </a:rPr>
              <a:t>  </a:t>
            </a:r>
            <a:r>
              <a:rPr lang="ru-RU" sz="2800" b="1" dirty="0">
                <a:solidFill>
                  <a:srgbClr val="663300"/>
                </a:solidFill>
              </a:rPr>
              <a:t>горькой </a:t>
            </a:r>
            <a:r>
              <a:rPr lang="ru-RU" sz="2800" b="1" dirty="0" smtClean="0">
                <a:solidFill>
                  <a:srgbClr val="663300"/>
                </a:solidFill>
              </a:rPr>
              <a:t>редьки, </a:t>
            </a:r>
            <a:r>
              <a:rPr lang="ru-RU" sz="2800" b="1" dirty="0">
                <a:solidFill>
                  <a:srgbClr val="663300"/>
                </a:solidFill>
              </a:rPr>
              <a:t>да пареной репки.</a:t>
            </a:r>
            <a:br>
              <a:rPr lang="ru-RU" sz="2800" b="1" dirty="0">
                <a:solidFill>
                  <a:srgbClr val="663300"/>
                </a:solidFill>
              </a:rPr>
            </a:br>
            <a:r>
              <a:rPr lang="ru-RU" sz="2800" b="1" dirty="0">
                <a:solidFill>
                  <a:srgbClr val="663300"/>
                </a:solidFill>
              </a:rPr>
              <a:t>– Хоть с себя что заложить, а Масленицу проводить.</a:t>
            </a:r>
            <a:br>
              <a:rPr lang="ru-RU" sz="2800" b="1" dirty="0">
                <a:solidFill>
                  <a:srgbClr val="663300"/>
                </a:solidFill>
              </a:rPr>
            </a:br>
            <a:r>
              <a:rPr lang="ru-RU" sz="2800" b="1" dirty="0">
                <a:solidFill>
                  <a:srgbClr val="663300"/>
                </a:solidFill>
              </a:rPr>
              <a:t>– Была у двора Масленица, да в избу не зашла.</a:t>
            </a:r>
            <a:br>
              <a:rPr lang="ru-RU" sz="2800" b="1" dirty="0">
                <a:solidFill>
                  <a:srgbClr val="663300"/>
                </a:solidFill>
              </a:rPr>
            </a:br>
            <a:r>
              <a:rPr lang="ru-RU" sz="2800" b="1" dirty="0">
                <a:solidFill>
                  <a:srgbClr val="663300"/>
                </a:solidFill>
              </a:rPr>
              <a:t>– Без блинов не Масленица</a:t>
            </a:r>
            <a:r>
              <a:rPr lang="ru-RU" sz="2800" b="1" dirty="0" smtClean="0">
                <a:solidFill>
                  <a:srgbClr val="663300"/>
                </a:solidFill>
              </a:rPr>
              <a:t>.</a:t>
            </a:r>
            <a:endParaRPr lang="ru-RU" sz="28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4put.ru/pictures/max/266/81742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067" y="242646"/>
            <a:ext cx="7416824" cy="556261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9552" y="5903893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 Не все коту Масленица, будет и Великий пост</a:t>
            </a: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xn----8sbiecm6bhdx8i.xn--p1ai/sites/default/files/Kustodiev_Maslen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632848" cy="553926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259632" y="6021288"/>
            <a:ext cx="7599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Б.М. Кустодиев «Масленица» </a:t>
            </a:r>
            <a:endParaRPr lang="ru-RU" sz="36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hislavichi.orthodoxy.ru/images/Gallery_maslenica_2012/maslenica2-2502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404664"/>
            <a:ext cx="8572500" cy="5715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mk.ru/upload/iblock_mk/475/bc/af/d2/DETAIL_PICTURE__971538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3682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data:image/jpeg;base64,/9j/4AAQSkZJRgABAQAAAQABAAD/2wCEAAkGBxQTERUUExQWFhUXGBsZGBcXGR0cGxgbGhcXGxccGB0aHCggGBwlGxgcIjEhJSkrLi4uFyAzODMsNygtLisBCgoKDg0OGxAQGiwkHyIsLCwsLCwsLCwsLCwsLCwsLCwsLC0sLCwsLCwsLC0sLCwsLCwsLCwsLCwsLCwsLCwsLP/AABEIALgBEgMBIgACEQEDEQH/xAAcAAAABwEBAAAAAAAAAAAAAAAAAQMEBQYHAgj/xABCEAABAgMFBgQEBAUDAgcBAAABAhEAAyEEBRIxQQYiUWFxgRORofAHMrHBFELR4SNSYpLxcoKiFcIkM0NTY5OjFv/EABkBAAMBAQEAAAAAAAAAAAAAAAABAgMEBf/EACsRAAICAgIBAwMCBwAAAAAAAAABAhEDIRIxQQQTIlFx8DJhI0KBkaHB4f/aAAwDAQACEQMRAD8A2QQcFBiGAYjoQQjoQACDgQcAAjoRzHQgAEGIAg4ABAgQcAAgQIAgAEHAgQgBAgQIABAgQIABAgQIABBQccrUAHOUABwIik3iorfJHDXqf0iUSp6iAAQIOChgFBR1BQAcwRjoxzAMKOY6MFAI5gQcCABMQYgoMQAdCDjkR1AAcHBQku0AN74/pAAvBiOEqByjoQAdiBBCDgAMQIJ4OAA4ECBAAcCBAhACBAgQACBAgQACBAgQACGd6N4agaUJfpl6w8iOv+YUyFkcG7EsfQwAQSZikUNR7yiauS04kkcIpsyYUlw7col9mrxSJigSd4DPj1NP8xJRboKOBNBD0bUuKeUdIIIcFwdeMWSHBGBAMABQUCCgGFBGDgjAIECCaBAAkI6jgGELVOYHjAA4VMADxB3lfJSQ2T/b35RG3pfRAUOH2iDn2xRGRbz1/U5whlmTfysjn+xilbWXxMVOAxKCGBABO8Xcu3aO7XeKkLSQMSVAqfNiTR+DAxH3wtMxSFPhYUZxm7u1YiW9FxjstWx20E0yimYXUlWepSePEhmeLhIvNJaru7+jfWMnufw5JUUqIJFQW+sWCx2kpAwkKSTU/wBLkAdxDi9BNbNGs1qStLgwqiaDkYpybx3AEl2qfN/pTtCt23kcbcEg9nLDz+kUQXCDiMuy8hM9PUA/eGm1u1EuwygpYxLU4QgUcgZk6Jdg/OCxE9BxlN2baW+cTMCpITkJZRumnF8XrrF22S2i/FJUlaPDnSyy0Akgg/KpJIqDw08oSkmU4NKywQIECGSHAhOZNAzhobySCXNGBfqKesAD+CJiNXfCA1aHXqYNVsCiwOYp6vABIhUHECLfUEGhftpX3pDq7LxxivvL9YB0SkUDa/4iWeWFyZY8ZVUqUDuJ6H83anOH3xOv/wDDWFeBTTJhEtJ1ALlZ5boIfmI88TrUTCYjRLFt2RMBVKlKHBWJqc3p3Bi03ntfZZsuXNC/Cmjc8NQDcSyqDjz5RiCLRxz4u2WjQ8nTyqzzQ5cJxDkUsQetG7whmr2C3LtEwD+IqWSx8ME9HI0/WLPd1qEpARK3RXdHqz+cS2zFjl2eyypaP5QVH+Zag61dSok8ohtpLuwHGlwhXD8qvdR3ECjRTneiQRea/wCfzEOEW6ZxBir2G81fJNAKhrooaERJIndoZJPS7w4jyg5t4JDcy3c5RDJtAhQTwYdgPZ97JAcB2UE9zw4whLv5GSqEZ+bfaI62WLEHQWILtoc6cs4ripxluFpZbvUUYhX3gCjRU2tJDuPMQIoYn9P+H3rAgCi8CYCKRFXmpTHgx98ohpV9BPunnDa8b9Wp8JYcoAG1pOI4lVB15PnzoT59IaeIyArOhBBzZ9PIV5Q2n3mrjR37/Z4ZzrSSU8qU719YAJa0zgUhVACpxT5dSP0HI94qQpRnGYkYsDOMzlhBAyLKL/7S1RBJn7rHkc+HX3nHGz5VMkWrC+NSmSzviCARlWhUImVUdGCF3Lwv9i9sSJpWVgBR0yIYAOoDIkh2/WHFiXhSEgnD9QffrHNwbGz8YmTlCUG+X5ll83aifXpFxs11WeWKIxHiqv1p5CJgvLD1EYxnUXZX5FoBTnmX6118/WH0nHgUQC6kgAk5Uoa8i8TyFjRIHT9oXE08u8Wc5E2G2iSMazhSgOeQqwPNgKCKPe+0iLfblrAV4aJSUJSsB/mJWWBOb58I01U1Lbyk92iLt9y2WZvGVLx6TEAJUP8AcljCkm0aY5Ri7ZTFYUy8KFeG2Rz83zi0fDe0THWpZTMAS3iBgcWL5WzyBPYRWbwuPAkq3lS0mpzKToqgYiJfZu0fh0mrlag54sKADShNecRFbNcklxNKVatzE0Nf+qsAWcHXlqYq8q/MKKnRq68fIxGm+CQzBianU5s7dY1OYuFon4mZTPUHzzfqKcor942mvAhIduIOfviIbIvbdYigBYaORT6xF2i0kqJLVpTnCGOVz/I4e1Af1iSTbSEkF3Dt3GfDKK4JxameXWFfxpy6+ukTYyan2vdAOZFepennEhdk4hAIAdTegy9HMVGdPZhUGpL829c4kbuvUpoWb17HSHYgturMLXZyFnCtBJQRk9Ax5EEdzGM227lyyyhqzj5fP/GcaffW1VmkKPjAqo4lgYnyD13RVOpjLL12qXMUrwwJaXOEHeUz0csztyg2Nca2czhhUoEppT/ESOz9sl/iZaZm8krQClnB300NGY5d4qaJhL1d8+eZ1PFi3KHN1zwiahagWSoKoauFAw6IPRP/AF5eMF6Zgen2iVVeqpiFJVVxrqNe/wCkZ3dN6Im70s4mahoQSKAjT7xLSbc3zPQu+tPvCTKHs0AKKVZDI8PZhzKtJTQkHgRr+8RK7WFqFaMftX0hFE3gYYiyItQPKFkWkxAyVmFfEUIYFms9pBhte9iTNQ2R0OoP6cohfxShHcm1zVEAZavwhARUyyEEjCSxZ61aBFj/ABqBmsPAgGVRE45Uh1IkqWDklIzUrLtqTFVkbSSgoghQ58e2kTd+WtKUSpT/AD0Z2xFnavE/WInJpaKjG2Lru8FJVLmJmAfMzgjtwhsJT/KHOrfaG1hWizzEKQkICzhUHDEnIUP9LRZ03FaFJK5LKSrLeAJHDPTmawoSb0xzhxG933AlQeasjkln7k0HrE/dlmk2dLSUJTxVmpXVRqYif+nWqUCVoITyILDmxLR1KtNI0ItpUTi7RCXikxGptMBVpVpSARK1bNoSVOlj5pj8neIGc5O8SY4UAkfYZd4BlrEtLUArxMQt+fjEEGTJkKTqce/2CmT6wvdloKpYehg7XakoBMyclIAdnYtCY0Vbaq//AAbOZZmPNUPkeqXzy07xWbmvxYWiUtykAb6vmcijtmX+ucRO1d6ePPXMHy0CegcgxY9mrrGBMwhiMsvPmXjNSb0jteDHCHKd/b7kyFmgJ9nrHSH090ics6UoGHERlkAASdXUQ8NbVJGJxryZiOIemnnGxySx0rsj5k0gEGvfLyiHs+0MuZN8JIKVuQCaVGYbE4bmNDwaJO81hCFKUrDQ1o/aGFzqlT1o8MpGIuPmKkkJJUVDLIFzq/ExDdEqNkotL7wYas4OHyyHAxO2WUlKHJ0qo/cxHzrZZJQUZilpSkF5jgvoxS1X/ld8qxj1737NnrdalYAThQ7AB6Dq2sSnz6KvgaxOKVLLLChyLtzcGOVKbKjPU+p/p7xnGxV6+HNKS+FYY1ybInvTuIvlrs3jSygEgTA2JLPXhpX7w6p0K72ZrtNfC7XMIQ/goLA6F9SebUHAdYjV2SVTCs5BwR+b8zcokdpU+FOmWZDBEmYpAA4pJS5rVRbMwwxABLDMb7FnL9eDaZvGhmNwhjwOmkBC2q3Q/f8AaHEmzBYYEDN1KoBTlHKphLpUGIryd39eUMB1dN5rkTcQoRQg/mDh0nh10jUwoKAKSCCAQTwOTxjpUT28xw7Rrtz1s8tWhloPJikRLGjsP6/YvHaMmOYZiNCxoTqP04QFChIPy89HAoe8EiUQ70ds4QxezXhorMajlEki1IOo84r5ll+OvrXt6QqN04WqSyj5+9OcMCf8ZPF+kNZt74aJDcTq0Rc4k6debDj7zhIk6v3gAdLtpc5f2j9IENvEPPzMCEBRjJWkt4aASxdTqp0O68J31bPEIU++GevysHJA0AOXCFLMVGVjWS5U7O7JFAPr5xIXFdCZq1lQdIS3mR9gfOMfcpnQ8VxTIQ26baDLRRJTUEChI/Nyp2zpWNO2f2zKJdnLVUGXywqKVBtagnpGWSV+GVkaBQAajL3Qx5OYk9nZhCSScnUPr76xcnStGUbbaZ6ZllMxIUkulQcHiCIpu0FyqknGgPLNT/Sf0iR+H18y5tllS8X8RIO6cyMRy4t5iLYpAIYhwcwdY18Gb7MsTMhdKoktqLmRZ8K0lkrVhCeBwqVQ8GSYgjPo484VjFrRMbr6CIa+LzlyUOssOAzUeAGphhfm0IlUSMa/QdTx5Rn952lc1RVMd3oTpyA0EQ5/Q6cXp3Jcn0Pbbe86dNKzMXLSPlQhRDDQBvU/4hCaSpRKlFR4k4vUmI+UtSVAM75YqULsX4UPlC0i0FSFKZuEZyUu2ehglhT4x7HC1kKSwqOTu5D/AKd4saL+VKleHiUlwnCpLOmqQ9cwxNH0ir2VB8VGtXFOQcE9od3jKdaeYbyeFdNUW8fuRlyXkmjtJkFJKy9VlnOelWpRni4WC+JYswLiid1jQVo7gYW4AnKMtRKrUgAtUxJi1iSvAoCZLTVLnN3fCCWOtGhqT8HLlwRikr/uOb9WrxVCcrE1UlzhUlQdJT25UPSJP4ZSwmdOBNTKIT/egqbs0VW13gpc8qJAGEIS3ygAuB5KJbiqNB+G9zpUlVoW+MKKZbEhLYRiLDOqiKvlGmR/DZ53UtERfaUYJ0qbh3SSXUcT1KCATV3GXOM8di+sX/buU1sVLZBK0SyVFIGGq6uTon6CK5fVnSUKWGeWoIDOywU1IZmUlk9QeULFqKHOXJkEhdQQ4Iq4JBBGTNy1i2Sdr1okhQUPHwlJpQKxFlsKE4eVVaRUUtV3yoOJ0B9Y6l/Mzul88qfYxq1ZCk0C1TlLUVqLlW8o8yaucv8AMcrm4i517e6UhRK0gkjLgddC7HLXtCVA4LHMfv6esMQ6kLVMStOMAAKmEHVQABrm7D6wjKlghSnqAGHHjCIA+V6cWereedI7ljjAA8QMWZ3mASGzHB9ImbJbpkqYAAUFIDh8wBw/MG/aI64pYM9DkAA4iSKBnIprUDzi0bTzETJIUzqSUoChShVvMNaP7eIlLdG2NabLVZJ5VJQtLp8RIWQNHJAD+847EkgZ1ID93zOcLbP26VNs3hywpKkymSCSTmGLtUufrwMTFul4FLQHcolhILEu60ji417Q6MytLBSWBzzOrs4Hb69ILCX41b/cw9+cTsmTuSS+hKi3y4gpz1JanOOMACkJw7pVMWHDflYBjk3t4AIVZ3dM6dH/AE+sHzAbt94kLTLKkpVRkJAZhqxrzo/lDZK5eLAZiQWLCgfPJy9eEAHPhniYESf4VPD0MCJpjsyayTsW7kAKHg+VIs+zpwpmqZqpDcCHJ+oin+MkzksUjES7ZO1OkWG77wHhrlCqql+QSW9QPOMskb2kd6gli7tr8VETOlCbZiw3pYGIEhyKVTStaEfaBde6Qg5FIfjV39Ib2KWDaPDLlzutocJLfrDqad5KqEFkl+NSOrgHyhS6o58a+TZcth7WpEwpwsqWlSkKOYWBoNQWNOcbyqPMs2VOlqQspUhC2CSxDq4cRQR6JuEr/DSRM+fw04nNXYZ840xX9TLIkRW3qB+HSo6LGfMHkYzzw0EgY2BGQq7GtGGn2jUtqbJ4tlmJdmBVz3QTGLy7QxUkIJUaYiWDa/bSMc6anZtgpxord+2oGYcGQ3U8WFHy7xX7SsjLWj+pibv6yeEoEkbzljkGIFK84hpy8WSgM9Rq3nkPKHjS/oejmneP+G9jaTLJdOb5nhUE/T1iUlyQ2HtTX94QkKSkZ1+vv7Qf41KTUkfWKm3J0ifS44YY8pPb/KHVmICw2jn9PfKEbwtB8TCM6DmCTo2v6wnZ7al6Hr76QgmYFzAogh1ppydjXjBCO9i9X6hKCUHtv/A4tq2UCqgevFsJI7sBB2+1JXgf8qSAA2I1JD0qcSvIwnfJcscwR1+Us/f6w0kylTVJQmqyQkJJbEVFhUsB1Ji4rycmabkuP7L/AKPE2gFQIYlJyLlJ5/bsI1m4Z3g2ayigKpeIgcVjxD9Yx5FlUGATV2b7czWsbQqUnxpadJacuSUhI+o8oz9Q9JHJ5KXt3P8A/FKUcygM/Sg9D5xChB8NKWq1eiqq9GBia+IiCq0SgkfMk/8AFTuTwAL8oZgpMkzAwJW3UDLPl9Y0huCCLalZXbTdZGKrgBwQHcCjcv3hgU0yrmS9G0EWVMtKkrCqDBQcVFSQO+vaIqdYUpRixKbQfu0Wpq6KlifDn4ItTDizVfi3LnCc41NX4NrBzicjpn1hKKMhWVr9eEP7dbPFmY1AAkCieSQB5xHJhaoalSxHTRm90gAdWeZhNADXXoczD2daps8pSSMIqwoBSvM5Qzu+WohaswlOJQBq2IOebQutdAU1D58MtM3pC1ZSuic2dvk2UhQYu26oBqKcZVFRpzjTtm9sbBbrUiXNQuTOUMEs4nQo7wCXKQyjiLcYyS67qNomtiwoSwJLEuz/AC9OOXOLLfWzyJVnUtCzjlspCvEqAk4iWYAEH+UBu0O1dAoyas3CXsnISUkY3TlvClCOHAwrO2clKWlZK3SFAVDMoMXpEnYppVKQpWZQknqUgmEb0vWVZ0Y50xKE6YsyeCRmo8hDJKDtxJl2UIlSyvHNxqKiCogDVkp4lugaKf8A9P8AFClpUCljoCUKKEpQDQMcW8SoU8NRoFRb9ur7s9o8AyJ8qaWmbiarA3HLZpyYhTZ9YoNsvdEo4kqwTUimDUZlKgzKTyPWmcQ5U6N4r4eCU/BH8s2eE6ArYgaAg5GBEXK29RhD2RBLBzidy1alJJgRpoxM7tQANH8u4MSFgVULBZixYu8J22zpPyDgS2gdjHEq0YSwDMWo2jdalszxiJb0jowcYu59DuQfAtiSzsyxo+JFPq/aJywzUsnPFi4UZjlq9TFenzCu0S1nVCfJIKfoIlpZYk8AfQPHPk00XjSalX1JiTfkqcFy1y1bpSRjpiUFaDhQ9o3exW1As8pcxSUgoRUmjlI45xgK1hUhJ1SoHmxBo/X6xM2q/wBUxUh1umVKCMHA4lHF1w4R0TFxkoxtGLTlKmbHNviStCwJgO6QxcaGgcV7RkarMcZLEBzmk6loTN+5nEoHs/loIeI2iJTuKfi5yAzyOcZZPnVmuP4XRSdv1fxJY1ZXlu6RVwATV24DQkNrnVuHaLvtnbjaZSFLlkGUXCtClRAIJHy0bu0U1YAyY/46c/MR0YtRowyu5WIBGT+9frBFHvWHEpLlqV7DuYAsxUrC5BIfjRnHm4i26IVvQlY5YJ58vSFzIDOk9quK+vSHsi4porLKVuMsj77wkbqtCSSZSqcGUf8AiTWJ5xfkrjJboa3md8ijYs9KAZtQQ3lFnUdNdaZNzh/aZJX84KF6FQwg0AYgjgIbgMkAhlA++ucNKkOc+Tv7GsIstlReVumYZTy1SxLSEhkukLWsA0crOejc4cC2JXNxUxFJqMm3dIpWx9xG32nwlLKQZU1apig7BKCkEvmMakg8nhDZ+9Pw2JCgVpAGFmArUmvFx0aMc2O9hBOXxSLBtfMQAFEkLCVJGHgopxa/0j1itqSUykBQA3SWAb5i5yzYMG5QrtLevjoCkpwuDumpoSBr7aCt1oSEh2fDowycvzLfUCHjXxSG1TpjQBRLA4ajsc346eghnek3R6Jaj0Pv7w+SoIQVqG8CzHjnXo/rFctc7ET76xpGFOwnkuKivA3mff39o5wFn0du8KSpalFkgktkA59I7VYpgDmWsDmktpy5jzijIRSXYQtKGWb/AGozevpCIHlCspbDvAA+k2rw8bAkFBRmxYkVHkPOObDiSkqJZxTqDmINIGFuIBY58uzNCZWS/AemQgodj8Wz8OsLlkHEEnKoYceHXnE9Mvv8QRLKGQlbTiCRjQDvYQagloqSGIqeQ6e/rByppQSx0IPP2Y0uPPk0TclHimex7HaUTJaZktQUhQBSpORByaI3au+rPZLMqbaay/lwsFFai7JSk0JNc6MCTQRjPwN2nmptibGZhMqamYoIU1JiQFAp/ldIU4yOecdfHXaozLULGj5LOylHjNWlx0woLf71cIgaMyt89PiqXKStKCo4ApbqSl6ArADlqO37tBMJZ69682NWPXkYVmqLa4W82zhMEBNRWv7ev1gAlpd5SAADIJIAc4jX0gRDi0N/N5wIAJS7SXJqlJopQ0Ad+umXCErxWkTlALBCmLpSW+XgQ+fKClW1a1VqGyGQrrx9cxE3s3c0u0LUmYM3ZQUXASQDhAoSxer+sR/ObtL2V9xFCJQShWOgThqC4IUoksBriGsdpvKShRJExaQKkMHcsQyvq8NrZKCVFIJITMUkEsHAYA0oDSGapeJQQM1AgVYO4wv3jDTls7vZrG6Ni+HuxkqdY5NonYj4iSrwiaUmHASQxIISC3M5w82v2ZkielSQUFaA6U4Qh00BbC7tziU+G2KTd0mVMLqQVgc0+IsoI5YSILbSdvS90k4SAkULuczoOJjeUVR5qbszm9LomSyMKsblgDnQacGJ9IiZ6sCyiYtKVDC4UwzD5kszEa6xf5FjAU62KyOw5DgIzb4gOLasAEOiXRmowYeYy4iM4xt0U5UhSfMeWtiKg5EEFhT2KxWQK099YUu1P8eW7DebIHQjLWOJ4ZZTwJ04PGkVTomW4qRyrRu8PLqlupRcAgAZHIlzlr+sMXpF82X+G0+12RFqlzZaSpS2QvECQlRS+IOKkHSHLoUe9jSylakBKVM2aqEjV30/eHNgSuXTxd08TTKnzcDwINY6vHY61WZKpk2UBLS2KYFBSQ5DqooFq6tDOTjUyUYFBTa5HhmWjmlF9HQpImpN5ryUoEaDRvMvCFoKVKAXZJCxliKQ46FgTSsRYSahYU4ozuNdQHhzZklKVKCsLFvmY58DyDRCUl0VcX2TlyXjKs/iolywjxpZlLIKiQhWJ8GInDmcuAfKIy87rspHiCfMBYUwhWWTNhOuvGEEqSkvUFquqh5sYhL2nnGa9xG2KLm9kSn7e49i3jhCCgEFLvvAPUNlUDz1iEvByrGHP2b7QoVPC1nzr1Hv3lHWoqqRzTySk+UmR0i1EPvEPqT0fEMyC/DXWsWG49lkKSibOmFKCHSlKd5b5VLhqCmYeE5N1IChMKaJIp+UqJZD0qH0GbGLDbrY5ZzwfN2r5k/WCMPqS5D2TeaLOgJlSUJQKNUP1OZNdecNxfiiqlO/oKuqIqdOALEuRRgcj9IQTOdwaAcKdOcbJGZIW645NoScKUypui05KzcKSKKctXOKfel2Ls4wTUMXoquFY4pU1frFnSvCQldWoX7s5h/brOufYp0hLkpaYkBiCU1LNxANRxjOcV2XF+DPEggN76dKRyqYSpg4cANxyZ+NaxKyrknKQ7JOtVAH/kxhvPuK0IqZKyOID/Qximn0zRpoaDVv8xxOWHpl7zjvEa5jRq9wf05QlPSRxBGfrlDESmyd9fgrXJtITjMpT4XbECkpIerZ8ISvi9V2m0TJ80DFMWpZAyGIksNWGldNYZ0xElgM2GXbhHU6akqSyAlgxwk7x41yMAHM1Rartpwzq0czcLByX4EU5NHT6F9eenPnCZluze/dYAOwg8B77wcLpsqeHqP1gQgHd12XGsSkrCAQ5KzQsK5CtRlEvZbVgUqTKKpjbpUilAGOFgSgGrqbUmO9hrtRNMwrZwAE57pcF6EMaU7xa7Rcygky5K0ykKBqAyn4l6K55E84wyZ445bNoqUoJFLkypc0nw5a6UovEM2dO66tKU6xIWa6pKpM3EZkmfKAIKsJSt1MQkAAu3PhziCvu6J8hSxNdWqVgODXPkeI56whY7ymDUqBejkuWp0r9Y0XGSuI/fyrTZvmyNrlTZAVKfgsKJJCmBIckuK8YLaOasKTgSFHDqptehiJ+GEprAhRIJWpaixfXCATyCctImr6XvJ/0n1MU+jLyR9nn43BSpJDCuR6EUMZZ8QgoW+Z/plilPyJPev0EazKL1jJPiGXt8z/AEob+wRMP1Dl0V6yD+JLqRvDIh8+dAetIXnnEpZJLYqkZ1fLTMB+kNEZhs/bNHWMgEUz0L5elYtrdi5fHiBEsmgDk0SOJ0A6mPRd1zTZ0SrLK3k2aUjGkB1KG8laktVTEEkAVNBWkYhsTYjMvCzIUksJiZih/Sjfc8t31jWryVhnAoKgtClLQpqlCyTNQz72Fe838qmFawMhkr8QbxQLotKwUrSuXgSQxBK1BAY6s7vyjzqvdAIcH+YGunvvGlfEy8UqsoSPC8SZNBUUDfwhJJxOARvFOesZtPVSr6+bZ+YHlCNo/pbO7Pec5LsoqpXE6hUgdczD6RfRqSmvJ+B4mIgS2UQaNnx5tzhSzMM+P+aawOKJg3dGrTdjLWJYKEomJUARgUHqHqF4a1ioX5YZkqYEzEFCmBwkM3A+kbZdVuHgS6H/AMtOZJ/KK1rGd/EqyLM8Ti2ApSkVFCMVOJcVyghFJhJtooE+QAHo9ePCEpBJfgNHh3MS8MLWcPyxpK60Zr9ywWFToSf/AJkM7MGBLGuVX7Q4vKaKMXcVajZ+RNIYXbPmJs5WKFEwEFqEFG8KvppzjgzAaiob7e6RePrZMu9CksOaczXkCe8KhZCMQH5mJLZs4oe/lDNKi7anLTPL3zjofmOYFCOob7nXjFWTQ4tSq650ch2cghsneJ/Ze1JGAEkKdiO4auoYqHHsIqcqbWjio517j7RN3HM/ipCiBh9G6Z/eBuxklKvVKUqQ2LESCopYgtmQlLE94bSJ6gveXil4gwfLjoCDplDRUxnB4qUQXAJ1J5/tAJAwYaBn8zHmRjTO6T0V7aazYbZPCcgrF2ISSfWIya+AEjdcgcyw76A+zEjfEwqtEwk5vUvokDTp6x1s9s8u2zfClqSJxqgKdlMFKW5ALMBw1jqXRzPsipaKOeH7e+sWi99gLZJssm2YMUqZLxzGr4LktjH8pQUnEMnLsweDm2SakqQZUwKl4gU4SSlixCqaGhMbztjYEWPZ2bIQSUplISMRLnHNQT0qosMhllFCPPBS2fpCqgGDfT24dx2haTnkFJ/MKChGpOVQK8YamcRQbwGR7u4EAAKTAjnxjz84EIDRvh9uyHCXUqYrTMBKfR6RbJhSsEYSTwIZu516RXNkbJONmlhEpZTUvkKkka1i3WK5rQ7FASOLj6u8eR6iEpTdRfZ1wkklsaq2O/FoTimiWhKnZIxE0bNTYfIw/nfDqwYWMsPTfBKVebxMXbcakA45uJ8gE/Lyd3I8okEXcNS78gI9LDj4QSOecuTsbXTdcuRKTLlDcDt3LklhUkknvEVtEnBMSokBBTVywDE1H6H/ADaJcoJDDKIXaJG8jofqI1ZKIK7reiY6UkuDUKBSfIgRUNsNl59qtHiSpRUnCEAhQDlJVizB1JHaLyGEWK5pAElID0fOupqecRFfIp9Hn+/9l5tjlpXNTgxqwpq5ycmjcogABk9aBm6u59+kan8dJ29ZZdGaar1lgfQxlstIfIlsxyGddP3jQgu/wisxXeBUAWRJU5P9RSEh+j/2xsi7IM2HQxn3wOsm5a5hFCqWgf7UqUW/vTGoYYQzJfizYFfwFJlksZhWQCf/AG2xNQf5jOlWJXhKmGgTQAiuhNG4HOPSVtsCZm6oFs8yPNowvbq0ylWook4hLYAcFYgSZgepS+FuLUZ4KK5fGiohNYeybMVJThDmuQcu9B1iw7B3KmfaPCnygpK3CVg/IpCSoggZgj1bnGvXTspZ7MGlSwCS5PEjKAlaZxs+hX4aTjDK8JGIag4A/rDbbC7kzLHOLbyU4wdRhqW7AjvFjlyQOUNL6ZNmnKOQlLJ/tMCBmCqERlvG8GiRmzGMNsY8RJIdKSCofWLZIvd1uKcSVNvsK5ApBA8wW8oKfJwjEDQk05hn1pmOsOdnbn/FTVMrClDKUwzJO6Bw16Nzh9euzc5A3B4hBoXDs2Web6wlNLQcb2Qcq1hJdSHpkQfMEawEzBmBQuGzyNXq5pCc+0LlFpiCkn+ZNa6g61gJUlSTugtmrg5zPGLsmh0yQEkmhcFtD37RPbNWUzZiRLbCxKyDoklk8nLdor1g8MrqlLF20A5kirCNa2duvwkVCcZAfCGHaFKVIaVshv8A+El0PizQeDgv3IeH0rZxElC1qBUES1KdTF2STQaNxNYsaEntnDfaI4bFaVHSTM9UHjHLWzcwhMsFq1AqOVKv10i8/B9IF5Iem5Mb/VgP/biik2ZO8o/WLl8NFhN4yCciVDv4S40E+jcEWGWiaqamWkTFUUtIGJVEjeIqqiQK8IpvxknNdU0cVyh/+iT9ovZXwijfF2UTdU0/yKlqH/2JSfRUWZnntNCFOxBDNmDUgjShaJC5rNMXO/grShad8KJapKUsKGrrZmiOWMiPbQukKYrbMioo1XcNkXEAFxFx2o1MqyKJqSUBy+p/hwIqotazXxljljP6wUAHp2zWdKEpQgBKUgBKQKAAMAOQEOAYECEM7SY6BgQIADIiubWSipUrCtSSHyZjVOYIrAgQmCGcsZRP3Oo+GX/mLAaCgH0fvAgRMey2tGPfGi0YrxSmrIkIHmpaiR2IHaKCS/lT0z7QIEaGZ6A+Eti8K7JR/NNUuYf7sIP9qU+cXJoECEMZ3xZlTJEyWhgpSSBiyPI6sRQkVDxg22GzH4SaEpSspUCpQUPkZTO4DFBJLK/pMCBAAezd2z5NqSvDgVLOMjECCB/pLH5h0Eb5JZSQoagFh7rAgQAdFPKI7aCzhdmnSyoDHLWkElqlJaBAhoKPOc1KlUANenDXh1h7YZyJaQFpSsgk58QzEwIEAjqw314U1a5coBJACkpLa0IfM1iw2TamXMoVAHgqh9c+xgQIiUbKTodi2pVQgEcw8JzLBZwXMmU54oAgoEZ0WLos1nP/AKcovnuj2Ytt0zsSekCBAuxMkVy3DOR0/aIy+7vlybBa8OIJVLUVVKi5ABZzQwIEUCMUsstiqh+aj5tpF0+GG/eMskUQlZD/AOlQPeo8oECKDwbcgD3pFe+Iskruu1pz/hYv7CFf9sCBFog81oz+bC9Hqzc2h7d9pCZaknI66QIEAiUlXRPwj/w6TQVJU55ljAgQIdC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2" name="Picture 4" descr="http://chuevogub.ucoz.ru/DSCN6574.jpg"/>
          <p:cNvPicPr>
            <a:picLocks noChangeAspect="1" noChangeArrowheads="1"/>
          </p:cNvPicPr>
          <p:nvPr/>
        </p:nvPicPr>
        <p:blipFill rotWithShape="1">
          <a:blip r:embed="rId2" cstate="print"/>
          <a:srcRect l="12666" r="6708"/>
          <a:stretch/>
        </p:blipFill>
        <p:spPr bwMode="auto">
          <a:xfrm>
            <a:off x="5148064" y="153960"/>
            <a:ext cx="3773714" cy="3510390"/>
          </a:xfrm>
          <a:prstGeom prst="rect">
            <a:avLst/>
          </a:prstGeom>
          <a:noFill/>
        </p:spPr>
      </p:pic>
      <p:pic>
        <p:nvPicPr>
          <p:cNvPr id="37894" name="Picture 6" descr="http://farm9.staticflickr.com/8360/8413382034_3260ee92a9_z.jpg"/>
          <p:cNvPicPr>
            <a:picLocks noChangeAspect="1" noChangeArrowheads="1"/>
          </p:cNvPicPr>
          <p:nvPr/>
        </p:nvPicPr>
        <p:blipFill rotWithShape="1">
          <a:blip r:embed="rId3" cstate="print"/>
          <a:srcRect l="17804" r="5528"/>
          <a:stretch/>
        </p:blipFill>
        <p:spPr bwMode="auto">
          <a:xfrm>
            <a:off x="316292" y="2118273"/>
            <a:ext cx="5119804" cy="44763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19</Words>
  <Application>Microsoft Office PowerPoint</Application>
  <PresentationFormat>Экран (4:3)</PresentationFormat>
  <Paragraphs>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30</cp:revision>
  <dcterms:modified xsi:type="dcterms:W3CDTF">2014-02-25T06:10:50Z</dcterms:modified>
</cp:coreProperties>
</file>