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D829CB-1047-4AD5-ACA9-7BB181455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B0481F-988E-4446-BC69-28D8C9F6B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83812F-F5D7-4905-8887-FFB81D9F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BE21-C6A7-4D67-B3E6-586777953F68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0E7395-CBDB-4285-976E-11712D792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4D43D5-DF87-4C67-BD07-B0B31A94E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A6DC-C974-447A-B755-FCC44779E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431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6AC152-7227-48C1-81A2-B7A3CA0A5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352B00-507A-4161-8C82-7E99120997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4E6197-4D68-4D4C-8373-84BDB7D34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BE21-C6A7-4D67-B3E6-586777953F68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BA13DD-40D0-4834-AFA1-7C657B36A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88A9AA-C9D2-4FA4-85AC-76BF5712A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A6DC-C974-447A-B755-FCC44779E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910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D37B4B-676C-4FC9-9F78-48EA036DCD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9F274EC-1E67-41C0-A012-678E5450D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BFE37C-FFF9-4709-8843-24871A83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BE21-C6A7-4D67-B3E6-586777953F68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BF24E9-D730-4CA6-B6AB-27CC49E49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12F8D-5F1D-41A3-A620-F44F2D2DF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A6DC-C974-447A-B755-FCC44779E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645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127DD8-24B6-4284-81E2-F4D0D3DB6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A9379F-9C65-4932-BD2D-187CB348F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26A32-E30E-4071-B04F-3796F0BDC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BE21-C6A7-4D67-B3E6-586777953F68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D76F9C-1942-4456-B691-4A531F3F0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174372-FFE6-4543-BBEB-FC73837C6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A6DC-C974-447A-B755-FCC44779E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730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63626C-5FB8-4A67-98DF-1A4CCD1F7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C830CE-335A-4479-90A7-7BC7C2383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1C7309-FF94-440B-86A8-D981E487E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BE21-C6A7-4D67-B3E6-586777953F68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F8FC5-540C-43C5-A851-EAE10E4A3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7A847A-2578-403C-8B9C-0B8AC3A3F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A6DC-C974-447A-B755-FCC44779E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083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16AC2D-E87F-49DE-AFF6-DE428A39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5952F7-0D0A-4241-A8B2-28617AF87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471A47-B060-40D9-871F-A668D6388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A247C3-186E-41E4-AEA5-1ED5A5D29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BE21-C6A7-4D67-B3E6-586777953F68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1E35B2-DEC9-4D53-BE77-4E4577F1E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556B61-6136-4BD1-B05A-A7D05DF66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A6DC-C974-447A-B755-FCC44779E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083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24E5F4-AD69-492C-A048-9219406E4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E5BFFD-3BEF-43B5-9546-5A00A5883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0235FB-4283-4C49-80FB-C5D577F84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9C8E665-F10F-4EA2-865E-EAA6D0E0F0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5151427-523A-43C8-9FD1-DBE771E0B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DFBCD65-6C5B-4C1C-AAA6-C774B3FA9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BE21-C6A7-4D67-B3E6-586777953F68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11B463-FD77-452E-A5C9-F44D9F927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7BDE479-C9D9-4663-A021-42A4CF01E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A6DC-C974-447A-B755-FCC44779E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27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49AAD-169D-467B-913A-B37557C69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57E9256-8533-4B39-8E39-4C4844696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BE21-C6A7-4D67-B3E6-586777953F68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66DB92-113C-4579-9855-019EC2BA2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648B49-E394-4738-BC40-1642383C1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A6DC-C974-447A-B755-FCC44779E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608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48A4535-2680-4B47-B72E-452628AF9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BE21-C6A7-4D67-B3E6-586777953F68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4144476-4B11-4AB3-9D08-95DAE2CD9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EBEAF8-87A7-4302-A796-8436575B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A6DC-C974-447A-B755-FCC44779E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4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359404-4A22-4837-A3BD-90BF1EBCC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7A9C18-C79C-4A48-95FD-570F528BF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02E3FC-6045-46B8-A40F-C909737D31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2B736-06BC-4326-BB28-1755F3EC5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BE21-C6A7-4D67-B3E6-586777953F68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75B587-DC69-48B1-8CAC-8D936F7C7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E6ED38-89EE-4ED8-826B-CC16CC5BE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A6DC-C974-447A-B755-FCC44779E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464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37AF90-B743-4C1A-ACF4-79273F4A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FC9DD0-D660-4519-BDBD-36E166C1C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222945-26E9-4FD2-B33B-4593AEC82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E80444-8151-4360-8644-F9053B09F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BE21-C6A7-4D67-B3E6-586777953F68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AC5AB9-FE41-4E58-9E83-C6198878D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CE51EA-49E7-4078-9DBF-7F759EAF8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1A6DC-C974-447A-B755-FCC44779E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678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92DE5-7AE6-40FB-9D22-B815E3B0B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7D3770-98B0-41B5-877B-0FE2A2A5C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9D4AE6-8C4D-4F4B-8628-16B432AF67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3BE21-C6A7-4D67-B3E6-586777953F68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B912BD-CBCD-40F2-9561-11230F29F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81C8AA-3515-445B-A86A-D7CC01F325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1A6DC-C974-447A-B755-FCC44779E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47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23286-CC1C-4976-83C9-FBA2256CF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61975"/>
            <a:ext cx="9144000" cy="2085975"/>
          </a:xfrm>
        </p:spPr>
        <p:txBody>
          <a:bodyPr/>
          <a:lstStyle/>
          <a:p>
            <a:r>
              <a:rPr lang="ru-RU" dirty="0"/>
              <a:t>«Пошив прихватки из четырех квадратов»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D77846-F36C-48D6-B24C-29C79D7C4B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0182" y="4438834"/>
            <a:ext cx="5024762" cy="1491449"/>
          </a:xfrm>
        </p:spPr>
        <p:txBody>
          <a:bodyPr>
            <a:normAutofit/>
          </a:bodyPr>
          <a:lstStyle/>
          <a:p>
            <a:r>
              <a:rPr lang="ru-RU" dirty="0"/>
              <a:t>Подготовил учитель технологии МОУ «Гимназия «</a:t>
            </a:r>
            <a:r>
              <a:rPr lang="ru-RU" dirty="0" err="1"/>
              <a:t>Авиатор»г</a:t>
            </a:r>
            <a:r>
              <a:rPr lang="ru-RU" dirty="0"/>
              <a:t>. Саратов</a:t>
            </a:r>
          </a:p>
          <a:p>
            <a:r>
              <a:rPr lang="ru-RU" dirty="0"/>
              <a:t>Литвиненко Наталья Николаевна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35FCB7-66A8-4986-852A-58625264C1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00" r="8794"/>
          <a:stretch/>
        </p:blipFill>
        <p:spPr>
          <a:xfrm>
            <a:off x="1981199" y="2793540"/>
            <a:ext cx="3422435" cy="350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73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EF3D3C-5ECD-486A-9AC3-599F1DBCE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85" y="542678"/>
            <a:ext cx="3163595" cy="42181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B29BCC-9F60-4CEA-A857-31B6D4AC9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826" y="1054676"/>
            <a:ext cx="5450889" cy="408816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F9B76A3-A5CD-4F0B-812A-9BFF22703DA5}"/>
              </a:ext>
            </a:extLst>
          </p:cNvPr>
          <p:cNvSpPr/>
          <p:nvPr/>
        </p:nvSpPr>
        <p:spPr>
          <a:xfrm>
            <a:off x="1071555" y="4957724"/>
            <a:ext cx="3329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4 квадрата размером 13 х 13 см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FAD70A8-24FE-41ED-8E38-98FBB6E159EF}"/>
              </a:ext>
            </a:extLst>
          </p:cNvPr>
          <p:cNvSpPr/>
          <p:nvPr/>
        </p:nvSpPr>
        <p:spPr>
          <a:xfrm>
            <a:off x="6394374" y="5618658"/>
            <a:ext cx="4413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Стачать на швейной машине по 2 квадрата</a:t>
            </a:r>
          </a:p>
        </p:txBody>
      </p:sp>
    </p:spTree>
    <p:extLst>
      <p:ext uri="{BB962C8B-B14F-4D97-AF65-F5344CB8AC3E}">
        <p14:creationId xmlns:p14="http://schemas.microsoft.com/office/powerpoint/2010/main" val="1895670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12944B-39A7-45AA-B931-089C80643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77" y="338461"/>
            <a:ext cx="6705602" cy="502920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0A9FFD4-5D5F-4647-8989-53D8E8200168}"/>
              </a:ext>
            </a:extLst>
          </p:cNvPr>
          <p:cNvSpPr/>
          <p:nvPr/>
        </p:nvSpPr>
        <p:spPr>
          <a:xfrm>
            <a:off x="1597981" y="5516310"/>
            <a:ext cx="91795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Разутюжить</a:t>
            </a:r>
          </a:p>
          <a:p>
            <a:endParaRPr lang="ru-RU" dirty="0"/>
          </a:p>
          <a:p>
            <a:r>
              <a:rPr lang="ru-RU" dirty="0"/>
              <a:t>Сложить лицевыми сторонами вовнутрь, сострочить по трем сторонам (как пилотку)</a:t>
            </a:r>
          </a:p>
        </p:txBody>
      </p:sp>
    </p:spTree>
    <p:extLst>
      <p:ext uri="{BB962C8B-B14F-4D97-AF65-F5344CB8AC3E}">
        <p14:creationId xmlns:p14="http://schemas.microsoft.com/office/powerpoint/2010/main" val="1640447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521A3A-8075-4507-8F0C-EB0D82C6A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849" y="598788"/>
            <a:ext cx="6411198" cy="480839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A8DEB-6E4C-42F4-86E5-2030DFE16958}"/>
              </a:ext>
            </a:extLst>
          </p:cNvPr>
          <p:cNvSpPr/>
          <p:nvPr/>
        </p:nvSpPr>
        <p:spPr>
          <a:xfrm>
            <a:off x="2290439" y="5612881"/>
            <a:ext cx="7931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Сложить противоположные стороны «пилотки». Сметать, стачать. </a:t>
            </a:r>
          </a:p>
          <a:p>
            <a:r>
              <a:rPr lang="ru-RU" dirty="0"/>
              <a:t>Не забудьте оставить отверстие для выворачивания.</a:t>
            </a:r>
          </a:p>
        </p:txBody>
      </p:sp>
    </p:spTree>
    <p:extLst>
      <p:ext uri="{BB962C8B-B14F-4D97-AF65-F5344CB8AC3E}">
        <p14:creationId xmlns:p14="http://schemas.microsoft.com/office/powerpoint/2010/main" val="4272099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033BF5-64AC-4A5D-B756-F0557DB19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226" y="369861"/>
            <a:ext cx="6968970" cy="522672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63E8C70-6016-4D0A-AD1E-A149DD1EF485}"/>
              </a:ext>
            </a:extLst>
          </p:cNvPr>
          <p:cNvSpPr/>
          <p:nvPr/>
        </p:nvSpPr>
        <p:spPr>
          <a:xfrm>
            <a:off x="4092607" y="5978481"/>
            <a:ext cx="4823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Вывернуть на лицевую сторону</a:t>
            </a:r>
          </a:p>
        </p:txBody>
      </p:sp>
    </p:spTree>
    <p:extLst>
      <p:ext uri="{BB962C8B-B14F-4D97-AF65-F5344CB8AC3E}">
        <p14:creationId xmlns:p14="http://schemas.microsoft.com/office/powerpoint/2010/main" val="3622901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EC8184-E589-4655-9E6E-1E11978BB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49" y="399496"/>
            <a:ext cx="5847425" cy="43855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7818BA-94A4-409C-A0AF-BB7D69A9B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00" r="8794"/>
          <a:stretch/>
        </p:blipFill>
        <p:spPr>
          <a:xfrm>
            <a:off x="6915704" y="2088292"/>
            <a:ext cx="4344141" cy="444574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FE0EF8-6093-4A6F-A4A2-1BE06610BA8B}"/>
              </a:ext>
            </a:extLst>
          </p:cNvPr>
          <p:cNvSpPr/>
          <p:nvPr/>
        </p:nvSpPr>
        <p:spPr>
          <a:xfrm>
            <a:off x="497149" y="5117523"/>
            <a:ext cx="61834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Вставить утеплитель.</a:t>
            </a:r>
          </a:p>
          <a:p>
            <a:r>
              <a:rPr lang="ru-RU" dirty="0"/>
              <a:t>Проложить посередине скрепляющую и отделочную строчку</a:t>
            </a:r>
          </a:p>
        </p:txBody>
      </p:sp>
    </p:spTree>
    <p:extLst>
      <p:ext uri="{BB962C8B-B14F-4D97-AF65-F5344CB8AC3E}">
        <p14:creationId xmlns:p14="http://schemas.microsoft.com/office/powerpoint/2010/main" val="1151132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80</Words>
  <Application>Microsoft Office PowerPoint</Application>
  <PresentationFormat>Широкоэкранный</PresentationFormat>
  <Paragraphs>13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«Пошив прихватки из четырех квадратов»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НН. Литвиненко</dc:creator>
  <cp:lastModifiedBy>Наталья НН. Литвиненко</cp:lastModifiedBy>
  <cp:revision>5</cp:revision>
  <dcterms:created xsi:type="dcterms:W3CDTF">2023-09-26T06:35:26Z</dcterms:created>
  <dcterms:modified xsi:type="dcterms:W3CDTF">2024-05-31T07:11:47Z</dcterms:modified>
</cp:coreProperties>
</file>