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7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9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7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5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4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4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7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4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F0FF-4FA7-4A45-99F3-08CF0B39086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5B32-C4AE-48D2-89CD-45303A4C9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475" y="1259174"/>
            <a:ext cx="754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«ГОРОДИЩЕНСКИЙ ДЕТСКИЙ САД «КОЛОКОЛЬЧИК»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48328" y="2533338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Мини-музей опытно –экспериментальной деятельности </a:t>
            </a:r>
          </a:p>
          <a:p>
            <a:pPr algn="ctr"/>
            <a:r>
              <a:rPr lang="ru-RU" sz="2800" b="1" dirty="0" smtClean="0"/>
              <a:t>«Юный исследователь»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9993" y="4796852"/>
            <a:ext cx="2473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воспитатель:</a:t>
            </a:r>
          </a:p>
          <a:p>
            <a:r>
              <a:rPr lang="ru-RU" dirty="0" smtClean="0"/>
              <a:t>Вострикова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95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243" y="884420"/>
            <a:ext cx="101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Самостоятельная деятельность</a:t>
            </a:r>
            <a:endParaRPr lang="ru-RU" sz="36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06" y="1530751"/>
            <a:ext cx="3745979" cy="499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0" y="1472247"/>
            <a:ext cx="4701915" cy="511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43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9397" y="-50516"/>
            <a:ext cx="4435527" cy="712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25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9" y="509666"/>
            <a:ext cx="5796197" cy="434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39" y="2683240"/>
            <a:ext cx="5146623" cy="385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363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0755" y="-179882"/>
            <a:ext cx="3968646" cy="529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96584" y="1339902"/>
            <a:ext cx="4389307" cy="585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95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" y="194873"/>
            <a:ext cx="3957404" cy="527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62" y="2833142"/>
            <a:ext cx="4736892" cy="355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9" y="926474"/>
            <a:ext cx="3116393" cy="415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74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59" y="629587"/>
            <a:ext cx="7365167" cy="552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113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9" y="629587"/>
            <a:ext cx="7235252" cy="542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683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04" y="419725"/>
            <a:ext cx="8129666" cy="609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4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213" y="1139252"/>
            <a:ext cx="99384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</a:t>
            </a:r>
          </a:p>
          <a:p>
            <a:r>
              <a:rPr lang="ru-RU" sz="2400" dirty="0" smtClean="0"/>
              <a:t>Современные дети живут и развиваются в эпоху информатизации. В условиях быстро меняющейся жизни от человека требуется не только владение знаниями, но и в первую очередь умение добывать эти знания самому и оперировать ими, мыслить самостоятельно и творчески. Мы хотим видеть наших воспитанников любознательными, общительными, самостоятельными, творческими личностями, умеющими ориентироваться в окружающей обстановке, решать возникающие проблемы. Превращение ребенка в творческую личность зависит во многом от нас, педагогов, от технологии педагогического процесса, в связи с этим, одна из основных задач ДОУ поддержать и развить в ребенке интерес к исследованиям, открытиям, создать необходимые для этого условия.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048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3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302" y="569626"/>
            <a:ext cx="10163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haroni" panose="02010803020104030203" pitchFamily="2" charset="-79"/>
              </a:rPr>
              <a:t>Цель: </a:t>
            </a:r>
          </a:p>
          <a:p>
            <a:r>
              <a:rPr lang="ru-RU" sz="2000" dirty="0" smtClean="0"/>
              <a:t>Создание условий для формирования целостного мировидения ребенка средствами физического эксперимента. Развитие наблюдательности, умения сравнивать, анализировать, обобщать, устанавливать причинно-следственные зависимости.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49311" y="2278505"/>
            <a:ext cx="101933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haroni" panose="02010803020104030203" pitchFamily="2" charset="-79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Расширять представление детей о физических свойствах окружающего мира: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Знакомить с различными свойствами веществ (твердость, мягкость, сыпучесть, вязкость, плавучесть, растворимость.)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представления детей о некоторых факторах окружающей среды (свет, температура воздуха и её изменчивость; вода - переход в различные состояния: жидкое, твердое, газообразное их отличие друг от друга; Воздух — его давление и сила; Почва - влажность, сухость)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интеллектуальные эмоции детей,  то есть создавать условия для пробуждения интереса к решению поставленных задач, для раздумья, для возможности радоваться сделанному открытию.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Учить детей целенаправленно отыскивать ответы на вопросы – делать предположения , проверять их и делать выводы.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286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233533"/>
            <a:ext cx="6724650" cy="34338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19134" y="944380"/>
            <a:ext cx="9233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Музей - лаборатория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1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r="5022"/>
          <a:stretch/>
        </p:blipFill>
        <p:spPr>
          <a:xfrm>
            <a:off x="3117954" y="0"/>
            <a:ext cx="6130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6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4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77">
            <a:off x="1219200" y="685800"/>
            <a:ext cx="5229902" cy="2941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842">
            <a:off x="6654926" y="1498386"/>
            <a:ext cx="4024309" cy="536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98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1" y="419724"/>
            <a:ext cx="5521377" cy="414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8" y="2280378"/>
            <a:ext cx="6081009" cy="456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07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0" y="524656"/>
            <a:ext cx="5376472" cy="403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5" y="2241028"/>
            <a:ext cx="5736236" cy="430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0" y="479685"/>
            <a:ext cx="5456420" cy="409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24" y="2525842"/>
            <a:ext cx="5646295" cy="423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524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291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*</cp:lastModifiedBy>
  <cp:revision>10</cp:revision>
  <dcterms:created xsi:type="dcterms:W3CDTF">2023-11-29T07:08:13Z</dcterms:created>
  <dcterms:modified xsi:type="dcterms:W3CDTF">2023-11-29T09:04:21Z</dcterms:modified>
</cp:coreProperties>
</file>