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94672" autoAdjust="0"/>
  </p:normalViewPr>
  <p:slideViewPr>
    <p:cSldViewPr>
      <p:cViewPr varScale="1">
        <p:scale>
          <a:sx n="56" d="100"/>
          <a:sy n="56" d="100"/>
        </p:scale>
        <p:origin x="15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199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FE3CF-8F97-4724-83F4-A7D984D9F453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2E995-8F63-430D-ABC8-787987720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979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Наша Родина - это наша страна. Россия - великая страна. Простирается она «…от южных морей, до полярного края», так поётся в гимне страны. А для каждого россиянина очень дорог тот край, в котором он живёт. Его «малая Родина»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2E995-8F63-430D-ABC8-787987720E2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078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вы понимаете выражение «малая Родина»? </a:t>
            </a:r>
            <a:r>
              <a:rPr lang="ru-RU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«Малая Родина» - это малая часть большой страны, то место где родился и вырос человек.</a:t>
            </a:r>
            <a:r>
              <a:rPr lang="ru-RU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2E995-8F63-430D-ABC8-787987720E2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863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Наша малая Родина это – Адыгея!</a:t>
            </a:r>
          </a:p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Кавказым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икъушъхьэ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шыгумэ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Бгъэжхэр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лъагэу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атесых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Сич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ыгу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икъушхьэ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лъэгымэ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Емлычэу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псыхэр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къячъэхы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Адыгэмэ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яхэку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дахэ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Сыгу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илъэу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сэ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къесэхьак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ы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Адыгея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республика, расположенная на юго-западе России и простирающаяся от кубанских степей до Главного хребта Большого Кавказа.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Послушайте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песню о нашей Адыгее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Кто исполнял песню?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 каким настроением она звучала?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Какие чувства возникли у вас, когда вы слушали эту песню?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2E995-8F63-430D-ABC8-787987720E2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818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6975" y="827088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Наша малая Родина это – аул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Афипсип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Послушайте песню о нашем ауле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Кто исполнял песню?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 каким настроением она звучала?</a:t>
            </a:r>
          </a:p>
          <a:p>
            <a:pPr marL="171450" indent="-171450">
              <a:buFontTx/>
              <a:buChar char="-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Какие чувства возникли у вас, когда вы слушали эту песню?</a:t>
            </a:r>
          </a:p>
          <a:p>
            <a:pPr marL="171450" indent="-171450">
              <a:buFontTx/>
              <a:buChar char="-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Какие музыкальные инструменты вы услышали?</a:t>
            </a:r>
          </a:p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2E995-8F63-430D-ABC8-787987720E2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118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Какие адыгейские народные инструменты вы знаете?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2E995-8F63-430D-ABC8-787987720E2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312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Разучивание песни «Мой аул»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2E995-8F63-430D-ABC8-787987720E2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89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5.png"/><Relationship Id="rId10" Type="http://schemas.openxmlformats.org/officeDocument/2006/relationships/image" Target="../media/image11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518126_m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2656"/>
            <a:ext cx="6400800" cy="1752600"/>
          </a:xfrm>
        </p:spPr>
        <p:txBody>
          <a:bodyPr>
            <a:normAutofit fontScale="77500" lnSpcReduction="20000"/>
          </a:bodyPr>
          <a:lstStyle/>
          <a:p>
            <a:endParaRPr lang="ru-RU" sz="3600" b="1" i="1" dirty="0">
              <a:solidFill>
                <a:srgbClr val="FF0000"/>
              </a:solidFill>
            </a:endParaRPr>
          </a:p>
          <a:p>
            <a:r>
              <a:rPr lang="ru-RU" sz="3600" b="1" i="1" dirty="0">
                <a:solidFill>
                  <a:srgbClr val="FF0000"/>
                </a:solidFill>
              </a:rPr>
              <a:t>КРАЙ, В КОТОРОМ ТЫ ЖИВЕШЬ</a:t>
            </a:r>
          </a:p>
          <a:p>
            <a:endParaRPr lang="ru-RU" sz="3600" b="1" i="1" dirty="0">
              <a:solidFill>
                <a:srgbClr val="FF0000"/>
              </a:solidFill>
            </a:endParaRPr>
          </a:p>
          <a:p>
            <a:r>
              <a:rPr lang="ru-RU" sz="3600" b="1" i="1" dirty="0">
                <a:solidFill>
                  <a:srgbClr val="FF0000"/>
                </a:solidFill>
              </a:rPr>
              <a:t>АДЫГЕЯ</a:t>
            </a:r>
          </a:p>
          <a:p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810743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b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sz="2000" b="1" i="1" dirty="0">
                <a:solidFill>
                  <a:srgbClr val="FF0000"/>
                </a:solidFill>
                <a:ea typeface="+mn-ea"/>
                <a:cs typeface="+mn-cs"/>
              </a:rPr>
              <a:t>Урок музыки в 1 классе</a:t>
            </a:r>
            <a:br>
              <a:rPr lang="ru-RU" sz="1900" b="1" i="1" dirty="0">
                <a:solidFill>
                  <a:srgbClr val="FF0000"/>
                </a:solidFill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30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ownloads\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480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uslan_Kajjtmesov_-_Moya_Adygeya_62591855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05200"/>
            <a:ext cx="609600" cy="609600"/>
          </a:xfrm>
        </p:spPr>
      </p:pic>
      <p:pic>
        <p:nvPicPr>
          <p:cNvPr id="3074" name="Picture 2" descr="C:\Users\User\Downloads\GNN33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Ruslan_Kajjtmesov_-_Moya_Adygeya_6259185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4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9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Neizvesten_-_Moj_aul_na_cherkesskom_(BiffHard.click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104" name="Picture 8" descr="C:\Users\User\Downloads\aul-afipsip-kypit-dom-6987850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" y="7929"/>
            <a:ext cx="9144000" cy="685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ownloads\im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" y="-2"/>
            <a:ext cx="9169967" cy="685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ownloads\1493820527_dsc0138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1" y="-40861"/>
            <a:ext cx="9144000" cy="685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ownloads\клиника-21-век-адыгея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29" y="-40862"/>
            <a:ext cx="9144000" cy="685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ownloads\6aae71e97ecb25b7aba9ea020225738401.jpe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9"/>
          <a:stretch/>
        </p:blipFill>
        <p:spPr bwMode="auto">
          <a:xfrm>
            <a:off x="21146" y="-452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wnloads\page_482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9" y="-9516"/>
            <a:ext cx="9220245" cy="685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ownloads\xxxl.jpg"/>
          <p:cNvPicPr>
            <a:picLocks noGrp="1" noChangeAspect="1" noChangeArrowheads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" y="26973"/>
            <a:ext cx="92202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87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44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35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Рисунок 8" descr="1292419559_146921612_1-----12924195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4499992" cy="443711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Users\User\Downloads\product-674535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604" y="2636912"/>
            <a:ext cx="4499992" cy="4176465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812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 descr="C:\Users\User\Downloads\aul-afipsip-kypit-dom-69878509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0" y="0"/>
            <a:ext cx="3538736" cy="42862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91880" y="116632"/>
            <a:ext cx="55446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У реки бурливой</a:t>
            </a:r>
            <a:b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Мой аул стоит.</a:t>
            </a:r>
            <a:b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Ветер шаловливо</a:t>
            </a:r>
            <a:b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Вербами шумит.</a:t>
            </a:r>
            <a:b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Мой аул, аул мой,</a:t>
            </a:r>
            <a:b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Милая земля.</a:t>
            </a:r>
            <a:b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Как тебя люблю я,</a:t>
            </a:r>
            <a:b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Родина моя!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228884"/>
            <a:ext cx="3635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«Мой аул»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музыка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У.Тхабисимова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стихи </a:t>
            </a:r>
          </a:p>
          <a:p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К.Жанэ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7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00B05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46332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1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98C723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266</TotalTime>
  <Words>302</Words>
  <Application>Microsoft Office PowerPoint</Application>
  <PresentationFormat>Экран (4:3)</PresentationFormat>
  <Paragraphs>39</Paragraphs>
  <Slides>7</Slides>
  <Notes>6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Calibri</vt:lpstr>
      <vt:lpstr>Constantia</vt:lpstr>
      <vt:lpstr>Wingdings 2</vt:lpstr>
      <vt:lpstr>Бумажная</vt:lpstr>
      <vt:lpstr>                 Урок музыки в 1 классе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Урок музыки в 1 классе </dc:title>
  <dc:creator>User</dc:creator>
  <cp:lastModifiedBy>Школа Школа</cp:lastModifiedBy>
  <cp:revision>16</cp:revision>
  <dcterms:created xsi:type="dcterms:W3CDTF">2022-09-30T17:18:41Z</dcterms:created>
  <dcterms:modified xsi:type="dcterms:W3CDTF">2024-01-11T11:38:32Z</dcterms:modified>
</cp:coreProperties>
</file>