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65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4401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Проект «Загадочный мир космоса»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89240"/>
            <a:ext cx="7854696" cy="10081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Березюк Елена Викторовна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«ЦРР – детский сад № 247»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12fe2fa1189184e433511b6c82d25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688632" cy="319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 – музей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Колобок\Desktop\IMG-b0f484510b1ad2322a78952972b6285e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лобок\Desktop\проект подг\IMG_20200325_164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олобок\Desktop\проект подг\IMG_20200325_1641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1800200" cy="26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олобок\Desktop\проект подг\IMG_20200319_1357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861048"/>
            <a:ext cx="269725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олобок\Desktop\проект подг\IMG_20200325_1640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861048"/>
            <a:ext cx="19907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920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Завершающие мероприятие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12968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Колобок\Desktop\Всё\фото\IMG-4c39aac765b9f3bbf0458406ab4b0d08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38873" cy="299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Колобок\Desktop\Всё\фото\IMG-d0696ce1e631e7d2f0a23f362846c66a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лобок\Desktop\космос\IMG-5ae11a87eac5d78f52abfe623c04ad1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9754"/>
            <a:ext cx="3960440" cy="3263230"/>
          </a:xfrm>
          <a:prstGeom prst="rect">
            <a:avLst/>
          </a:prstGeom>
          <a:noFill/>
        </p:spPr>
      </p:pic>
      <p:pic>
        <p:nvPicPr>
          <p:cNvPr id="3" name="Picture 2" descr="C:\Users\Колобок\Desktop\космос\IMG-60d41d6585264e31631e99377394270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82" y="3140968"/>
            <a:ext cx="4347242" cy="3372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обок\Desktop\космос\IMG-4ff59d6967abba2835aac5b9ce1d6b1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997087" cy="4380359"/>
          </a:xfrm>
          <a:prstGeom prst="rect">
            <a:avLst/>
          </a:prstGeom>
          <a:noFill/>
        </p:spPr>
      </p:pic>
      <p:pic>
        <p:nvPicPr>
          <p:cNvPr id="3" name="Picture 3" descr="C:\Users\Колобок\Desktop\космос\IMG-29aa5671eb74b3b509fa1b6edf396c5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5202913" cy="310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обок\Desktop\космос\IMG-1776d5f4e88d966d6da1d60d5a0f7fd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636912"/>
            <a:ext cx="3419645" cy="3222358"/>
          </a:xfrm>
          <a:prstGeom prst="rect">
            <a:avLst/>
          </a:prstGeom>
          <a:noFill/>
        </p:spPr>
      </p:pic>
      <p:pic>
        <p:nvPicPr>
          <p:cNvPr id="3" name="Рисунок 2" descr="IMG-00c9656f720f8e21063cd373cbe7ba0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4427984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обок\Desktop\космос\IMG-e1890db3a1ac17dd8490a5bd39aa2c9b-V.jpg"/>
          <p:cNvPicPr>
            <a:picLocks noChangeAspect="1" noChangeArrowheads="1"/>
          </p:cNvPicPr>
          <p:nvPr/>
        </p:nvPicPr>
        <p:blipFill>
          <a:blip r:embed="rId2" cstate="print"/>
          <a:srcRect r="29722"/>
          <a:stretch>
            <a:fillRect/>
          </a:stretch>
        </p:blipFill>
        <p:spPr bwMode="auto">
          <a:xfrm>
            <a:off x="539552" y="1412776"/>
            <a:ext cx="3096344" cy="3908957"/>
          </a:xfrm>
          <a:prstGeom prst="rect">
            <a:avLst/>
          </a:prstGeom>
          <a:noFill/>
        </p:spPr>
      </p:pic>
      <p:pic>
        <p:nvPicPr>
          <p:cNvPr id="3" name="Picture 2" descr="C:\Users\Колобок\Desktop\космос\IMG-67d430ad57d6b89f3d9439f83bf5c5f7-V.jpg"/>
          <p:cNvPicPr>
            <a:picLocks noChangeAspect="1" noChangeArrowheads="1"/>
          </p:cNvPicPr>
          <p:nvPr/>
        </p:nvPicPr>
        <p:blipFill>
          <a:blip r:embed="rId3" cstate="print"/>
          <a:srcRect l="9514"/>
          <a:stretch>
            <a:fillRect/>
          </a:stretch>
        </p:blipFill>
        <p:spPr bwMode="auto">
          <a:xfrm>
            <a:off x="4499992" y="1916832"/>
            <a:ext cx="3424376" cy="283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1"/>
                </a:solidFill>
              </a:rPr>
              <a:t>Актуальность проекта: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С </a:t>
            </a:r>
            <a:r>
              <a:rPr lang="ru-RU" dirty="0"/>
              <a:t>давних времен взоры людей были устремлены в небо. Начиная </a:t>
            </a:r>
            <a:r>
              <a:rPr lang="ru-RU" dirty="0" smtClean="0"/>
              <a:t>с</a:t>
            </a:r>
          </a:p>
          <a:p>
            <a:pPr algn="just">
              <a:buNone/>
            </a:pPr>
            <a:r>
              <a:rPr lang="ru-RU" dirty="0" smtClean="0"/>
              <a:t>первых </a:t>
            </a:r>
            <a:r>
              <a:rPr lang="ru-RU" dirty="0"/>
              <a:t>шагов по земле человек, ощущал свою зависимость от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неба</a:t>
            </a:r>
            <a:r>
              <a:rPr lang="ru-RU" dirty="0"/>
              <a:t>, его жизнь и деятельность во многом зависела от него. Наши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предки </a:t>
            </a:r>
            <a:r>
              <a:rPr lang="ru-RU" dirty="0"/>
              <a:t>хорошо знали и разбирались в «повадках» неба. Для них небо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был </a:t>
            </a:r>
            <a:r>
              <a:rPr lang="ru-RU" dirty="0"/>
              <a:t>живым, наполненным, многообразно себя проявляющим.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Вот эту  любовь </a:t>
            </a:r>
            <a:r>
              <a:rPr lang="ru-RU" dirty="0"/>
              <a:t>и знания  неба мы хотим воспитать у </a:t>
            </a:r>
            <a:r>
              <a:rPr lang="ru-RU" dirty="0" smtClean="0"/>
              <a:t>старших</a:t>
            </a:r>
          </a:p>
          <a:p>
            <a:pPr algn="just">
              <a:buNone/>
            </a:pPr>
            <a:r>
              <a:rPr lang="ru-RU" dirty="0" smtClean="0"/>
              <a:t>дошкольников</a:t>
            </a:r>
            <a:r>
              <a:rPr lang="ru-RU" dirty="0"/>
              <a:t>, </a:t>
            </a:r>
            <a:r>
              <a:rPr lang="ru-RU" dirty="0" smtClean="0"/>
              <a:t>посещающих </a:t>
            </a:r>
            <a:r>
              <a:rPr lang="ru-RU" dirty="0"/>
              <a:t>наш детский сад. Дети в недостаточной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степени </a:t>
            </a:r>
            <a:r>
              <a:rPr lang="ru-RU" dirty="0"/>
              <a:t>имеют </a:t>
            </a:r>
            <a:r>
              <a:rPr lang="ru-RU" dirty="0" smtClean="0"/>
              <a:t>представление </a:t>
            </a:r>
            <a:r>
              <a:rPr lang="ru-RU" dirty="0"/>
              <a:t>о космосе. Участие детей в проекте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«</a:t>
            </a:r>
            <a:r>
              <a:rPr lang="ru-RU" dirty="0"/>
              <a:t>Загадочный мир </a:t>
            </a:r>
            <a:r>
              <a:rPr lang="ru-RU" dirty="0" smtClean="0"/>
              <a:t>космоса</a:t>
            </a:r>
            <a:r>
              <a:rPr lang="ru-RU" dirty="0"/>
              <a:t>», позволит максимально обогатить знания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и </a:t>
            </a:r>
            <a:r>
              <a:rPr lang="ru-RU" dirty="0"/>
              <a:t>представления о </a:t>
            </a:r>
            <a:r>
              <a:rPr lang="ru-RU" dirty="0" smtClean="0"/>
              <a:t>космосе</a:t>
            </a:r>
            <a:r>
              <a:rPr lang="ru-RU" dirty="0"/>
              <a:t>, планетах, космонавтах, космических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аппаратах</a:t>
            </a:r>
            <a:r>
              <a:rPr lang="ru-RU" dirty="0"/>
              <a:t>. Таким образом, </a:t>
            </a:r>
            <a:r>
              <a:rPr lang="ru-RU" dirty="0" smtClean="0"/>
              <a:t>актуальность </a:t>
            </a:r>
            <a:r>
              <a:rPr lang="ru-RU" dirty="0"/>
              <a:t>создания мини – музея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«</a:t>
            </a:r>
            <a:r>
              <a:rPr lang="ru-RU" dirty="0"/>
              <a:t>Космические просторы» </a:t>
            </a:r>
            <a:r>
              <a:rPr lang="ru-RU" dirty="0" smtClean="0"/>
              <a:t>обусловлена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как отражение интересов и проявление инициативы детей, обогащение развивающей среды</a:t>
            </a:r>
          </a:p>
          <a:p>
            <a:r>
              <a:rPr lang="ru-RU" dirty="0"/>
              <a:t>развитие познавательно – исследовательской деятельности у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старшего дошкольного возраста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представлений о космическом пространстве, Солнечной системе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планетах, освоении космоса людьми; создание мини – музея в группе, как отражение интересов и проявление инициативы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обогащение развивающей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группы.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0445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расширять представление детей о многообразии космоса.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об интересных фактах и событиях космоса.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представления детей о Солнечной системе, космических объектах, о деятельности людей по освоению космоса (о профессии космонавт, о личных качествах космонавта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играть в сюжетную игру – путешествие.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творческое воображение, фантазию, умение импровизировать; воспитывать взаимопомощь, доброжелательного отношения друг к другу, гордость за людей данной профессии, к своей Родине.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Ожидаемые результаты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ходе реализации проекта мы узнаем много новой информации о космосе, о профессии космонавт. Мечты детей стать космонавтами не так актуальны в наше время.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дошкольников в ходе совместной практической деятельности детей с педагогом и родителями.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умственных способностей  детей, которые проявятся в умении экспериментировать, анализировать, делать выводы.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памяти детей, посредством запоминания стихотворений о космосе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Продукты проекта: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Выставка </a:t>
            </a:r>
            <a:r>
              <a:rPr lang="ru-RU" dirty="0"/>
              <a:t>поделок «Этот удивительный космос»</a:t>
            </a:r>
          </a:p>
          <a:p>
            <a:pPr lvl="0">
              <a:buNone/>
            </a:pPr>
            <a:r>
              <a:rPr lang="ru-RU" dirty="0"/>
              <a:t>Создание мини – музея «Комические просторы»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Завершающее мероприятие: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Развлечение «12 апреля – День космонавтики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6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Реализация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Колобок\Desktop\проект подг\IMG_20200225_1532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480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лобок\Desktop\проект подг\IMG_20200225_153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лобок\Desktop\проект подг\20200225_1054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275856" y="4293096"/>
            <a:ext cx="2819400" cy="225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Планеты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Солнечной системы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12968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Колобок\Desktop\проект подг\IMG_20200228_1154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лобок\Desktop\проект подг\IMG_20200302_1601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олобок\Desktop\проект подг\IMG_20200302_160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295232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76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Рисования - космос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Колобок\Desktop\проект подг\IMG_20200327_093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лобок\Desktop\проект подг\IMG_20200327_0922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9688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лобок\Desktop\проект подг\IMG_20200327_0922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80728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Лепка – </a:t>
            </a:r>
            <a:r>
              <a:rPr lang="ru-RU" dirty="0" smtClean="0">
                <a:solidFill>
                  <a:schemeClr val="tx1"/>
                </a:solidFill>
              </a:rPr>
              <a:t>космонавт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Колобок\Desktop\IMG-72b6daa66c706c4a629fc69afeed9672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3530848" cy="25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лобок\Desktop\IMG_20200325_1628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лобок\Desktop\проект подг\IMG_20200325_1604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2736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368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«Загадочный мир космоса»</vt:lpstr>
      <vt:lpstr> Актуальность проекта:  </vt:lpstr>
      <vt:lpstr>Цель: формирование у детей старшего дошкольного возраста представлений о космическом пространстве, Солнечной системе и ее планетах, освоении космоса людьми; создание мини – музея в группе, как отражение интересов и проявление инициативы детей, обогащение развивающей среды группы. </vt:lpstr>
      <vt:lpstr>Ожидаемые результаты </vt:lpstr>
      <vt:lpstr>Продукты проекта: </vt:lpstr>
      <vt:lpstr>Реализация проекта</vt:lpstr>
      <vt:lpstr>Планеты Солнечной системы </vt:lpstr>
      <vt:lpstr>Рисования - космос</vt:lpstr>
      <vt:lpstr>Лепка – космонавт </vt:lpstr>
      <vt:lpstr>Мини – музей </vt:lpstr>
      <vt:lpstr>Завершающие мероприятие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Проект«Космос»</dc:title>
  <dc:creator>Колобок</dc:creator>
  <cp:lastModifiedBy>Колобок</cp:lastModifiedBy>
  <cp:revision>31</cp:revision>
  <dcterms:created xsi:type="dcterms:W3CDTF">2020-03-31T17:22:03Z</dcterms:created>
  <dcterms:modified xsi:type="dcterms:W3CDTF">2021-01-27T13:51:04Z</dcterms:modified>
</cp:coreProperties>
</file>