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1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3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2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8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9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1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8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6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8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9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8CE325-36E9-4A85-90CA-D607435FACDA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C596D7-A355-4E92-9F79-2A98BC075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4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2140" y="2412769"/>
            <a:ext cx="8885906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</a:t>
            </a: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Олимпийских </a:t>
            </a: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888" y="1623839"/>
            <a:ext cx="4167188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храме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Зевса перед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открытием Игр все участники давали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клятву: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честно и упорно готовился, и буду честно соревноваться со своими соперниками!»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1" y="1157286"/>
            <a:ext cx="6030803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9387" y="1282135"/>
            <a:ext cx="5143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атлета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играх воспринималась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успех всего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которого был атлет победитель. Победителя награждали венком из оливковых ветвей. Победителей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 стали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ОЛИМПИОНИКАМИ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608862"/>
            <a:ext cx="5514975" cy="33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312" y="2170569"/>
            <a:ext cx="4481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394 году - уже новой эры – римский император Феодосий I олимпийские соревнования запретил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15" y="814387"/>
            <a:ext cx="4143060" cy="5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725" y="1503148"/>
            <a:ext cx="60960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Пьер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Кубертен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 о раскопках в Древней Олимпии. Тогда же у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друзей возник план – восстановление Олимпии. Прекрасная идея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осталась пустым мечтанием. «Сделать всё, как было» - эта мечта стала явью, но для этого Пьеру де Кубертену понадобилась вся его жизнь.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696" y="791490"/>
            <a:ext cx="743504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ВОЗРОЖДЕНИЕ ОЛИМПИЙСКИХ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18002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0438" y="1666701"/>
            <a:ext cx="438626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ИЮНЯ 1894 года на КОНГРЕССЕ в ПАРИЖЕ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создан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МЕЖДУНАРОДНЫЙ ОЛИМПИЙСКИЙ КОМИТЕТ –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067990"/>
            <a:ext cx="6329362" cy="47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37" y="2057771"/>
            <a:ext cx="343852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Дмитриевич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Бутовский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первый российский представитель МОК.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6" y="882254"/>
            <a:ext cx="6767512" cy="5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74" y="1208564"/>
            <a:ext cx="6138863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ПЕРВОЙ ОЛИМПИАДЫ.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проведения: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1896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Афины (Греция)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стран-участниц: 13.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Греция завоевала 47 медалей, из них 10 – первых.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США – 19 медалей – 11 первых.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04" y="1754898"/>
            <a:ext cx="446585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287" y="1336604"/>
            <a:ext cx="6038851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ЗИМНИЕ ОЛИМПИЙСКИЕ ИГРЫ.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Шамони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(Франция)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проведения: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1924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стран-участниц: 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участников: 258, из них 13 женщин.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6405" r="2656" b="7344"/>
          <a:stretch/>
        </p:blipFill>
        <p:spPr>
          <a:xfrm>
            <a:off x="6443663" y="803148"/>
            <a:ext cx="4643438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013" y="1114067"/>
            <a:ext cx="5781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Европа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Африка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Северная Южная Америка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Азия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Австралия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013" y="4244459"/>
            <a:ext cx="48552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девиз: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«CITIUS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ALTIUS, FORTIUS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выше, сильнее»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83" y="1356954"/>
            <a:ext cx="5156992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2005698"/>
            <a:ext cx="4667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Ритуал зажжения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священного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огня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происходит от древних греков 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был возобновлён Кубертеном в 1912 г.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414463"/>
            <a:ext cx="5825014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368" y="874806"/>
            <a:ext cx="5706256" cy="526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ЛЕГЕНДА.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Могучий 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Зевс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одолел в смертельном бою своего беспощадного отца 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Кроноса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пожирателя собственных детей, освободил их и в честь этого события, повелел проводить Игры. Данные игры проводились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Олимпия на священной горе Олимп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Отсюда и их название Олимпийские.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14" y="752027"/>
            <a:ext cx="4159396" cy="538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7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260" y="675177"/>
            <a:ext cx="112252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Первые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Олимпийские игры состоялись: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778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до нашей эры б) в 876 году до нашей эры в) в 776 году до нашей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эры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Олимпионик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это: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участник Олимпийских игр б) победитель Олимпийских игр 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гора в Др. Греции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600 стоп Геракла это – 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каком государстве впервые были проведены Олимпийские игры?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Древняя Индия б) Древняя Греция в) Древний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Принимать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Олимпийских играх могли: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все желающие б) женщины и рабы в) свободные мужчины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699" y="909873"/>
            <a:ext cx="10653714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Какую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дистанцию проходили атлеты на первых Олимпийских играх?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1 километр б) 200 метров в) 1 стадий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Через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временной промежуток проводились Олимпийские игры?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каждый год б) один раз в два года в) один раз в четыре года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Кто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394 году до н.э. запретил Олимпийские игры?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Афанасий 2 б) Феодосий 1 в) Пьер де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Кубертен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Кто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основателем современных Олимпийских игр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Зевс б) Пьер де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Куберен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 Алексей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Бутовский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412" y="786593"/>
            <a:ext cx="11096625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Перечислите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какие спортивные состязания проводились на Олимпийских играх в древности: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Как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священное перемирие, которое вводилось во время проведения Олимпийских игр?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Напишите цвет олимпийских колец и 5 континентов соответствующих данным кольцам: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Как звали судей древних Олимпийских игр?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Пентатлон – это …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545" y="570333"/>
            <a:ext cx="7610006" cy="572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ЛЕГЕНДА.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Придумал первые Игры 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Геракл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сын Зевса. Геракл стопами отмерил дистанцию для бега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600 стоп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появилась мера длины –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«стадий».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перевести эту меру в современные единицы, то получится, что дистанция составляет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 м 27 см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Легенда гласит, что долгое время атлеты выявляли победителя только в этом виде.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отом были введены и другие спортивные дисциплины. Например, 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панкратион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соединивший в себе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борьбу и кулачный бой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3" t="28415" r="3552" b="6666"/>
          <a:stretch/>
        </p:blipFill>
        <p:spPr>
          <a:xfrm>
            <a:off x="8051036" y="812044"/>
            <a:ext cx="3519963" cy="430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1" y="1827049"/>
            <a:ext cx="471011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Игр на всей территории Древней Греции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наступало священное перемирие,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именовалось 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«ЭКЕХЕРИЯ»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457325"/>
            <a:ext cx="5184158" cy="353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162" y="1232770"/>
            <a:ext cx="492442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Летоисчисление Олимпийских игр начинается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776 года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новой эры. Впервые на играх 776 г. до н.э. был записан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– КОРОИБОС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атлет из города-полиса Элиды. С этого имени начинается история Олимпийских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16666" r="44010" b="15833"/>
          <a:stretch/>
        </p:blipFill>
        <p:spPr>
          <a:xfrm>
            <a:off x="6415088" y="1061320"/>
            <a:ext cx="4314826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5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1425" y="1077009"/>
            <a:ext cx="3995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Олимпийцами могли стать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только греки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 происхождению, причём, только свободные люди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только мужчины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Женщинам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рабам присутствовать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 выступлениях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атлетов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было запрещено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8" y="878245"/>
            <a:ext cx="5208866" cy="2103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1"/>
          <a:stretch/>
        </p:blipFill>
        <p:spPr>
          <a:xfrm>
            <a:off x="841252" y="3414713"/>
            <a:ext cx="2944936" cy="2557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/>
          <a:stretch/>
        </p:blipFill>
        <p:spPr>
          <a:xfrm>
            <a:off x="3981649" y="3414713"/>
            <a:ext cx="3223579" cy="2439410"/>
          </a:xfrm>
          <a:prstGeom prst="rect">
            <a:avLst/>
          </a:prstGeom>
        </p:spPr>
      </p:pic>
      <p:sp>
        <p:nvSpPr>
          <p:cNvPr id="6" name="Умножение 5"/>
          <p:cNvSpPr/>
          <p:nvPr/>
        </p:nvSpPr>
        <p:spPr>
          <a:xfrm>
            <a:off x="542070" y="3007519"/>
            <a:ext cx="3543300" cy="33718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3612139" y="2936081"/>
            <a:ext cx="3786188" cy="35147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50" y="1056014"/>
            <a:ext cx="5038725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игры раз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четыре года – эти интервалы времени как раз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именовались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«Олимпиадами»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греческие города-государства, отправлялись специальные послы. Они приглашали всех желающих принять участие в Олимпийских играх.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13716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0" y="1037362"/>
            <a:ext cx="5200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атлет должен был десять месяцев готовиться дома и ещё месяц тренироваться в Олимпии. За будущими олимпийцами внимательно и строго наблюдали </a:t>
            </a:r>
            <a:r>
              <a:rPr lang="ru-RU" sz="2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элланодики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судьи и распорядители Игр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Они награждали победителей, а также налагали штрафы на провинившихся.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1"/>
          <a:stretch/>
        </p:blipFill>
        <p:spPr>
          <a:xfrm>
            <a:off x="1385887" y="1037362"/>
            <a:ext cx="3886201" cy="483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5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37" y="682907"/>
            <a:ext cx="538162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ятиборье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пентатлон.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него входили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бег, прыжки в длину, метание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копья, метание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диска,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0762" y="3695526"/>
            <a:ext cx="5643563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программу древних Игр входили так же соревнования по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кулачному бою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верховой езде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панкратиону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Кроме того, устраивались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гонки на 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колесницах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9669" r="3490" b="10588"/>
          <a:stretch/>
        </p:blipFill>
        <p:spPr>
          <a:xfrm>
            <a:off x="923924" y="3944218"/>
            <a:ext cx="4362451" cy="210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2" b="11595"/>
          <a:stretch/>
        </p:blipFill>
        <p:spPr>
          <a:xfrm>
            <a:off x="2462646" y="2338214"/>
            <a:ext cx="1894605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b="10995"/>
          <a:stretch/>
        </p:blipFill>
        <p:spPr>
          <a:xfrm>
            <a:off x="8664591" y="682907"/>
            <a:ext cx="2910433" cy="213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8" y="2117065"/>
            <a:ext cx="3364098" cy="166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4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694</Words>
  <Application>Microsoft Office PowerPoint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Кутилова</dc:creator>
  <cp:lastModifiedBy>Катя Кутилова</cp:lastModifiedBy>
  <cp:revision>24</cp:revision>
  <dcterms:created xsi:type="dcterms:W3CDTF">2017-12-11T12:05:37Z</dcterms:created>
  <dcterms:modified xsi:type="dcterms:W3CDTF">2019-03-28T11:59:56Z</dcterms:modified>
</cp:coreProperties>
</file>