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5" r:id="rId9"/>
    <p:sldId id="267" r:id="rId10"/>
    <p:sldId id="269" r:id="rId11"/>
    <p:sldId id="27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257"/>
            <a:ext cx="9378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«Берёзка»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с.Кондон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212977"/>
            <a:ext cx="756083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Использование нестандартного оборудования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центра двигательной активности «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Валентина Петровна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3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4369"/>
            <a:ext cx="9468544" cy="7434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889845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МЕДВЕЖАТА</a:t>
            </a:r>
            <a:endParaRPr lang="ru-RU" dirty="0" smtClean="0"/>
          </a:p>
          <a:p>
            <a:r>
              <a:rPr lang="ru-RU" dirty="0" smtClean="0"/>
              <a:t>Медвежата в чаще жили</a:t>
            </a:r>
            <a:r>
              <a:rPr lang="ru-RU" dirty="0" smtClean="0"/>
              <a:t>,   </a:t>
            </a:r>
            <a:endParaRPr lang="ru-RU" dirty="0" smtClean="0"/>
          </a:p>
          <a:p>
            <a:r>
              <a:rPr lang="ru-RU" dirty="0" smtClean="0"/>
              <a:t>Головой своей крутили.</a:t>
            </a:r>
          </a:p>
          <a:p>
            <a:r>
              <a:rPr lang="ru-RU" dirty="0" smtClean="0"/>
              <a:t>Вот так!</a:t>
            </a:r>
          </a:p>
          <a:p>
            <a:r>
              <a:rPr lang="ru-RU" dirty="0" smtClean="0"/>
              <a:t>Медвежата мед искали,</a:t>
            </a:r>
          </a:p>
          <a:p>
            <a:r>
              <a:rPr lang="ru-RU" dirty="0" smtClean="0"/>
              <a:t>Дружно кустик раскачали,</a:t>
            </a:r>
          </a:p>
          <a:p>
            <a:r>
              <a:rPr lang="ru-RU" dirty="0" smtClean="0"/>
              <a:t>Вот так!</a:t>
            </a:r>
          </a:p>
          <a:p>
            <a:r>
              <a:rPr lang="ru-RU" dirty="0" smtClean="0"/>
              <a:t>Вперевалочку ходили</a:t>
            </a:r>
          </a:p>
          <a:p>
            <a:r>
              <a:rPr lang="ru-RU" dirty="0" smtClean="0"/>
              <a:t>И из речки воду пили.</a:t>
            </a:r>
          </a:p>
          <a:p>
            <a:r>
              <a:rPr lang="ru-RU" dirty="0" smtClean="0"/>
              <a:t>Вот так!</a:t>
            </a:r>
          </a:p>
          <a:p>
            <a:r>
              <a:rPr lang="ru-RU" dirty="0" smtClean="0"/>
              <a:t>А потом они плясали,</a:t>
            </a:r>
          </a:p>
          <a:p>
            <a:r>
              <a:rPr lang="ru-RU" dirty="0" smtClean="0"/>
              <a:t>Лапы выше поднимали.</a:t>
            </a:r>
          </a:p>
          <a:p>
            <a:r>
              <a:rPr lang="ru-RU" dirty="0" smtClean="0"/>
              <a:t>Данные игры и упражнения можно использовать в виде отдельного занятия, а так же фрагментарно в виде динамической паузы на занятиях. Задания подбираются в зависимости от возраста и степени подготовленности детей.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4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4369"/>
            <a:ext cx="9468544" cy="74340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771800" y="3244334"/>
            <a:ext cx="4422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071546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грамотном использовании нестандартного оборудования  для развитие центра двигательной активности   коврики за одно занятие помогают нам решить сразу несколько поставленных задач по коррекции, развитию и воспитанию ребенка. Коврики  хорошо подходят  для игр,  изучения тем </a:t>
            </a:r>
            <a:r>
              <a:rPr lang="ru-RU" i="1" dirty="0" smtClean="0"/>
              <a:t>«Овощи и фрукты»</a:t>
            </a:r>
            <a:r>
              <a:rPr lang="ru-RU" dirty="0" smtClean="0"/>
              <a:t>, »Грибы» , </a:t>
            </a:r>
            <a:r>
              <a:rPr lang="ru-RU" i="1" dirty="0" smtClean="0"/>
              <a:t>«Деревья </a:t>
            </a:r>
            <a:r>
              <a:rPr lang="ru-RU" dirty="0" smtClean="0"/>
              <a:t>и так далее. Кроме того, данное пособие помогает проводить работу по </a:t>
            </a:r>
            <a:r>
              <a:rPr lang="ru-RU" dirty="0" smtClean="0"/>
              <a:t>автоматизации </a:t>
            </a:r>
            <a:r>
              <a:rPr lang="ru-RU" dirty="0" smtClean="0"/>
              <a:t>, дифференциации звуков , развитию мелкой моторики пальцев и кистей рук. В конечном счете, все зависит от поставленных целей и задач коррекционного занятия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4098" name="Picture 2" descr="C:\Users\детский сад\Desktop\нестандартное использование\20210531_10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714752"/>
            <a:ext cx="4357718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10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19944" y="1061120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3244334"/>
            <a:ext cx="5671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Спасибо за внимание!!!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9246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91264" cy="18002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вашему вниманию нестандартное развивающие-физкультурное оборудование сделанное своими руками из подручных средств ,и  материалов. для пополнения предметно-развивающей среды.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пособием повышается интерес к различным видам двигательной деятельности, помогает повысить интерес детей к выполнению основных движений и игр, моторную плотность , ловкость, чёткость , память.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931224" cy="3921299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78788" cy="6871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вашему вниманию нестандартное развивающие-физкультурное оборудование сделанное своими руками из подручных средств ,и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пополнения предметно-развивающей среды.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пособием повышается интерес к различным видам двигательной деятельности, помогает повысить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движения в ходе  игры,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моторную плотность , ловкость,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9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257"/>
            <a:ext cx="92347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Цель:</a:t>
            </a:r>
            <a:endParaRPr lang="ru-RU" dirty="0"/>
          </a:p>
          <a:p>
            <a:r>
              <a:rPr lang="ru-RU" dirty="0"/>
              <a:t>Стимулирование и совершенствование развития двигательных способностей и физических качеств у детей посредством использования нестандартного оборудования.</a:t>
            </a:r>
          </a:p>
          <a:p>
            <a:endParaRPr lang="ru-RU" b="1" i="1" dirty="0" smtClean="0"/>
          </a:p>
          <a:p>
            <a:r>
              <a:rPr lang="ru-RU" b="1" i="1" dirty="0" smtClean="0"/>
              <a:t>Задачи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/>
              <a:t>- Научить детей использовать </a:t>
            </a:r>
            <a:r>
              <a:rPr lang="ru-RU" dirty="0" smtClean="0"/>
              <a:t>физкультурно-развивающее  </a:t>
            </a:r>
            <a:r>
              <a:rPr lang="ru-RU" dirty="0"/>
              <a:t>оборудование в игровой и самостоятельной </a:t>
            </a:r>
            <a:r>
              <a:rPr lang="ru-RU" dirty="0" smtClean="0"/>
              <a:t>деятельности.</a:t>
            </a:r>
            <a:endParaRPr lang="ru-RU" dirty="0"/>
          </a:p>
          <a:p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моторики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с движением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и собственном теле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фонематических процессов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-Актуализация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слоговой структурой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4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257"/>
            <a:ext cx="9378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Цель:</a:t>
            </a:r>
            <a:endParaRPr lang="ru-RU" dirty="0" smtClean="0"/>
          </a:p>
          <a:p>
            <a:r>
              <a:rPr lang="ru-RU" dirty="0" smtClean="0"/>
              <a:t>Стимулирование и совершенствование развития двигательных способностей и физических качеств у детей посредством использования нестандартного оборудования.</a:t>
            </a:r>
          </a:p>
          <a:p>
            <a:endParaRPr lang="ru-RU" b="1" i="1" dirty="0" smtClean="0"/>
          </a:p>
          <a:p>
            <a:r>
              <a:rPr lang="ru-RU" b="1" i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 Научить детей использовать физкультурно-развивающее  оборудование в игровой и самостоятельной деятельности.</a:t>
            </a:r>
          </a:p>
          <a:p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моторики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-Координация речи с движением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-Ориентировка в пространстве и собственном теле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памяти, внимания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фонематических процессов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-Актуализация словаря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-Работа над слоговой структурой слов.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257"/>
            <a:ext cx="9378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584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Предлагаемые </a:t>
            </a:r>
            <a:r>
              <a:rPr lang="ru-RU" dirty="0"/>
              <a:t>игры и упражнения предназначены для детей разного возраста и решают различные </a:t>
            </a:r>
            <a:r>
              <a:rPr lang="ru-RU" u="sng" dirty="0"/>
              <a:t>коррекционные задачи:</a:t>
            </a:r>
          </a:p>
          <a:p>
            <a:r>
              <a:rPr lang="ru-RU" dirty="0"/>
              <a:t>Все упражнения дети выполняют стоя на массажных ковриках без обуви.</a:t>
            </a:r>
          </a:p>
          <a:p>
            <a:r>
              <a:rPr lang="ru-RU" dirty="0">
                <a:solidFill>
                  <a:srgbClr val="FF0000"/>
                </a:solidFill>
              </a:rPr>
              <a:t>1. Разучивание различных видов шагов на ковриках.</a:t>
            </a:r>
          </a:p>
          <a:p>
            <a:r>
              <a:rPr lang="ru-RU" i="1" dirty="0"/>
              <a:t>• </a:t>
            </a:r>
            <a:r>
              <a:rPr lang="ru-RU" i="1" dirty="0" err="1"/>
              <a:t>Топание</a:t>
            </a:r>
            <a:r>
              <a:rPr lang="ru-RU" i="1" dirty="0"/>
              <a:t> всей стопой</a:t>
            </a:r>
            <a:endParaRPr lang="ru-RU" dirty="0"/>
          </a:p>
          <a:p>
            <a:r>
              <a:rPr lang="ru-RU" i="1" dirty="0"/>
              <a:t>• </a:t>
            </a:r>
            <a:r>
              <a:rPr lang="ru-RU" i="1" dirty="0" err="1"/>
              <a:t>Топание</a:t>
            </a:r>
            <a:r>
              <a:rPr lang="ru-RU" i="1" dirty="0"/>
              <a:t> на носочках</a:t>
            </a:r>
            <a:endParaRPr lang="ru-RU" dirty="0"/>
          </a:p>
          <a:p>
            <a:r>
              <a:rPr lang="ru-RU" i="1" dirty="0"/>
              <a:t>• </a:t>
            </a:r>
            <a:r>
              <a:rPr lang="ru-RU" i="1" dirty="0" err="1"/>
              <a:t>Топание</a:t>
            </a:r>
            <a:r>
              <a:rPr lang="ru-RU" i="1" dirty="0"/>
              <a:t> на пяточках</a:t>
            </a:r>
            <a:endParaRPr lang="ru-RU" dirty="0"/>
          </a:p>
          <a:p>
            <a:r>
              <a:rPr lang="ru-RU" i="1" dirty="0"/>
              <a:t>• </a:t>
            </a:r>
            <a:r>
              <a:rPr lang="ru-RU" i="1" dirty="0" err="1"/>
              <a:t>Топание</a:t>
            </a:r>
            <a:r>
              <a:rPr lang="ru-RU" i="1" dirty="0"/>
              <a:t> на внешней поверхности стопы как «мишка»</a:t>
            </a:r>
            <a:endParaRPr lang="ru-RU" dirty="0"/>
          </a:p>
          <a:p>
            <a:r>
              <a:rPr lang="ru-RU" i="1" dirty="0"/>
              <a:t>• Движение «вытираем ножки»</a:t>
            </a:r>
            <a:endParaRPr lang="ru-RU" dirty="0"/>
          </a:p>
          <a:p>
            <a:r>
              <a:rPr lang="ru-RU" i="1" dirty="0"/>
              <a:t>• Легкие подпрыгивания</a:t>
            </a:r>
            <a:endParaRPr lang="ru-RU" dirty="0"/>
          </a:p>
          <a:p>
            <a:r>
              <a:rPr lang="ru-RU" i="1" dirty="0"/>
              <a:t>• Приседания</a:t>
            </a:r>
            <a:endParaRPr lang="ru-RU" dirty="0"/>
          </a:p>
          <a:p>
            <a:r>
              <a:rPr lang="ru-RU" i="1" dirty="0"/>
              <a:t>• Стояние на одной и другой ногах поочередно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2. Чередование движений:</a:t>
            </a:r>
          </a:p>
          <a:p>
            <a:r>
              <a:rPr lang="ru-RU" i="1" dirty="0"/>
              <a:t>o Правая нога на пятке, левая на носке</a:t>
            </a:r>
            <a:endParaRPr lang="ru-RU" dirty="0"/>
          </a:p>
          <a:p>
            <a:r>
              <a:rPr lang="ru-RU" i="1" dirty="0"/>
              <a:t>o Правая нога как «мишка» левая на пятке</a:t>
            </a:r>
            <a:endParaRPr lang="ru-RU" dirty="0"/>
          </a:p>
          <a:p>
            <a:r>
              <a:rPr lang="ru-RU" i="1" dirty="0"/>
              <a:t>o Левая нога как «мишка», правая на носке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3257"/>
            <a:ext cx="9378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66843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Задания, направленные на совершенствование навыков</a:t>
            </a:r>
          </a:p>
          <a:p>
            <a:r>
              <a:rPr lang="ru-RU" dirty="0"/>
              <a:t>пространственной ориентации, развития памяти, внимания:</a:t>
            </a:r>
          </a:p>
          <a:p>
            <a:r>
              <a:rPr lang="ru-RU" i="1" dirty="0"/>
              <a:t>2 раза поднимись на носочки, 1 раз подпрыгни</a:t>
            </a:r>
            <a:endParaRPr lang="ru-RU" dirty="0"/>
          </a:p>
          <a:p>
            <a:r>
              <a:rPr lang="ru-RU" i="1" dirty="0"/>
              <a:t>1 раз встань на пятки, 1 раз присядь</a:t>
            </a:r>
            <a:endParaRPr lang="ru-RU" dirty="0"/>
          </a:p>
          <a:p>
            <a:r>
              <a:rPr lang="ru-RU" i="1" dirty="0"/>
              <a:t>2 раза покружись вправо, 1 влево</a:t>
            </a:r>
            <a:endParaRPr lang="ru-RU" dirty="0"/>
          </a:p>
          <a:p>
            <a:r>
              <a:rPr lang="ru-RU" i="1" dirty="0"/>
              <a:t>Потопай 5 раз, похлопай 3 раза</a:t>
            </a:r>
            <a:endParaRPr lang="ru-RU" dirty="0"/>
          </a:p>
          <a:p>
            <a:r>
              <a:rPr lang="ru-RU" i="1" dirty="0"/>
              <a:t>Поднимись на носочки и дотронься правой рукой до левого уха</a:t>
            </a:r>
            <a:endParaRPr lang="ru-RU" dirty="0"/>
          </a:p>
          <a:p>
            <a:r>
              <a:rPr lang="ru-RU" i="1" dirty="0"/>
              <a:t>Встань на пятки и дотронься левой рукой до правого плеча (колена, локтя, уха, глаза – возможны варианты)</a:t>
            </a:r>
            <a:endParaRPr lang="ru-RU" dirty="0"/>
          </a:p>
          <a:p>
            <a:r>
              <a:rPr lang="ru-RU" i="1" dirty="0"/>
              <a:t>Стой на правой ноге, а левой рукой дотронься до затылка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8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396536" cy="7434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1200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4. Развитие слогового, звукового анализа слов</a:t>
            </a:r>
          </a:p>
          <a:p>
            <a:r>
              <a:rPr lang="ru-RU" i="1" dirty="0"/>
              <a:t>Пошагай столько раз, сколько слогов в слове кот, дома, машина и т. д.</a:t>
            </a:r>
            <a:endParaRPr lang="ru-RU" dirty="0"/>
          </a:p>
          <a:p>
            <a:r>
              <a:rPr lang="ru-RU" i="1" dirty="0"/>
              <a:t>Повернись вправо столько раз, сколько гласных звуков в слове утка</a:t>
            </a:r>
            <a:endParaRPr lang="ru-RU" dirty="0"/>
          </a:p>
          <a:p>
            <a:r>
              <a:rPr lang="ru-RU" i="1" dirty="0"/>
              <a:t>Наклонись в стороны столько раз, сколько согласных звуков в слове сом, слон и т. д.</a:t>
            </a:r>
            <a:endParaRPr lang="ru-RU" dirty="0"/>
          </a:p>
          <a:p>
            <a:r>
              <a:rPr lang="ru-RU" i="1" dirty="0"/>
              <a:t>Игра «Кочки» (На полу разложены массажные коврики. Ребенок, наступая на каждый коврик, придумывает слово на заданный звук</a:t>
            </a:r>
            <a:r>
              <a:rPr lang="ru-RU" i="1" dirty="0" smtClean="0"/>
              <a:t>)</a:t>
            </a:r>
          </a:p>
          <a:p>
            <a:endParaRPr lang="ru-RU" dirty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>
                <a:solidFill>
                  <a:srgbClr val="FF0000"/>
                </a:solidFill>
              </a:rPr>
              <a:t>. Обогащение словаря</a:t>
            </a:r>
          </a:p>
          <a:p>
            <a:r>
              <a:rPr lang="ru-RU" dirty="0" smtClean="0"/>
              <a:t>Логопед  </a:t>
            </a:r>
            <a:r>
              <a:rPr lang="ru-RU" dirty="0"/>
              <a:t>показывает картинку с изображением фруктов, овощей, ягод; одежды, обуви, головных уборов; деревьев, кустарников, цветов; животных, птиц, насекомых и т. д.</a:t>
            </a:r>
          </a:p>
          <a:p>
            <a:r>
              <a:rPr lang="ru-RU" i="1" dirty="0"/>
              <a:t>Топни правой ногой столько раз, сколько фруктов нарисовано на картинке</a:t>
            </a:r>
            <a:endParaRPr lang="ru-RU" dirty="0"/>
          </a:p>
          <a:p>
            <a:r>
              <a:rPr lang="ru-RU" i="1" dirty="0"/>
              <a:t>Поднимись на носочки столько раз, сколько деревьев ты видишь на картинке</a:t>
            </a:r>
            <a:endParaRPr lang="ru-RU" dirty="0"/>
          </a:p>
          <a:p>
            <a:r>
              <a:rPr lang="ru-RU" i="1" dirty="0"/>
              <a:t>Подпрыгни столько раз, сколько головных уборов нарисовано на картинке</a:t>
            </a: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6. Ориентировка в пространстве</a:t>
            </a:r>
          </a:p>
          <a:p>
            <a:r>
              <a:rPr lang="ru-RU" dirty="0"/>
              <a:t>Для выполнения этого вида деятельности потребуется несколько разноцветных массажных ковриков квадратной или прямоугольной формы, скреплённых в большой ковер.</a:t>
            </a:r>
          </a:p>
          <a:p>
            <a:r>
              <a:rPr lang="ru-RU" dirty="0"/>
              <a:t>Ребенок встает на заданную клеточку и выполняет задания:</a:t>
            </a:r>
          </a:p>
          <a:p>
            <a:r>
              <a:rPr lang="ru-RU" i="1" dirty="0"/>
              <a:t>o Шагни на 2 клеточки вправо и 1 клеточку назад</a:t>
            </a:r>
            <a:endParaRPr lang="ru-RU" dirty="0"/>
          </a:p>
          <a:p>
            <a:r>
              <a:rPr lang="ru-RU" i="1" dirty="0"/>
              <a:t>o Шагни на 3 клеточки влево и 1 клеточку вперёд</a:t>
            </a:r>
            <a:endParaRPr lang="ru-RU" dirty="0"/>
          </a:p>
          <a:p>
            <a:r>
              <a:rPr lang="ru-RU" i="1" dirty="0"/>
              <a:t>o Шагни на 2 клеточки назад и 1 клеточку влево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детский сад\Desktop\нестандартное использование\20210531_15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357190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8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7919"/>
            <a:ext cx="9540552" cy="7434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-633650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. Обогащение словаря</a:t>
            </a:r>
          </a:p>
          <a:p>
            <a:r>
              <a:rPr lang="ru-RU" dirty="0" smtClean="0"/>
              <a:t>Логопед  показывает картинку с изображением фруктов, овощей, ягод; одежды, обуви, головных уборов; деревьев, кустарников, цветов; животных, птиц, насекомых и т. д.</a:t>
            </a:r>
          </a:p>
          <a:p>
            <a:r>
              <a:rPr lang="ru-RU" i="1" dirty="0" smtClean="0"/>
              <a:t>Топни правой ногой столько раз, сколько фруктов нарисовано на картинке</a:t>
            </a:r>
            <a:endParaRPr lang="ru-RU" dirty="0" smtClean="0"/>
          </a:p>
          <a:p>
            <a:r>
              <a:rPr lang="ru-RU" i="1" dirty="0" smtClean="0"/>
              <a:t>Поднимись на носочки столько раз, сколько деревьев ты видишь на картинке</a:t>
            </a:r>
            <a:endParaRPr lang="ru-RU" dirty="0" smtClean="0"/>
          </a:p>
          <a:p>
            <a:r>
              <a:rPr lang="ru-RU" i="1" dirty="0" smtClean="0"/>
              <a:t>Подпрыгни столько раз, сколько головных уборов нарисовано на </a:t>
            </a:r>
            <a:r>
              <a:rPr lang="ru-RU" i="1" dirty="0" smtClean="0"/>
              <a:t>картинке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детский сад\Desktop\нестандартное использование\20210531_152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00372"/>
            <a:ext cx="3714776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71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DNS\Downloads\0026-048-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0098" y="-142900"/>
            <a:ext cx="9644098" cy="7434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МЕДВЕЖАТА</a:t>
            </a:r>
            <a:endParaRPr lang="ru-RU" sz="1600" dirty="0"/>
          </a:p>
          <a:p>
            <a:r>
              <a:rPr lang="ru-RU" sz="1600" dirty="0"/>
              <a:t>Медвежата в чаще жили,</a:t>
            </a:r>
          </a:p>
          <a:p>
            <a:r>
              <a:rPr lang="ru-RU" sz="1600" dirty="0"/>
              <a:t>Головой своей крутили.</a:t>
            </a:r>
          </a:p>
          <a:p>
            <a:r>
              <a:rPr lang="ru-RU" sz="1600" dirty="0"/>
              <a:t>Вот так!</a:t>
            </a:r>
          </a:p>
          <a:p>
            <a:r>
              <a:rPr lang="ru-RU" sz="1600" dirty="0"/>
              <a:t>Медвежата мед искали,</a:t>
            </a:r>
          </a:p>
          <a:p>
            <a:r>
              <a:rPr lang="ru-RU" sz="1600" dirty="0"/>
              <a:t>Дружно кустик раскачали,</a:t>
            </a:r>
          </a:p>
          <a:p>
            <a:r>
              <a:rPr lang="ru-RU" sz="1600" dirty="0"/>
              <a:t>Вот так!</a:t>
            </a:r>
          </a:p>
          <a:p>
            <a:r>
              <a:rPr lang="ru-RU" sz="1600" dirty="0"/>
              <a:t>Вперевалочку ходили</a:t>
            </a:r>
          </a:p>
          <a:p>
            <a:r>
              <a:rPr lang="ru-RU" sz="1600" dirty="0"/>
              <a:t>И из речки воду пили.</a:t>
            </a:r>
          </a:p>
          <a:p>
            <a:r>
              <a:rPr lang="ru-RU" sz="1600" dirty="0"/>
              <a:t>Вот так!</a:t>
            </a:r>
          </a:p>
          <a:p>
            <a:r>
              <a:rPr lang="ru-RU" sz="1600" dirty="0"/>
              <a:t>А потом они плясали,</a:t>
            </a:r>
          </a:p>
          <a:p>
            <a:r>
              <a:rPr lang="ru-RU" sz="1600" dirty="0"/>
              <a:t>Лапы выше поднимали.</a:t>
            </a:r>
          </a:p>
          <a:p>
            <a:r>
              <a:rPr lang="ru-RU" sz="1600" dirty="0"/>
              <a:t>Данные игры и упражнения можно использовать в виде отдельного занятия, а так же фрагментарно в виде динамической паузы на занятиях. Задания подбираются в зависимости от возраста и степени подготовленности детей.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9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142984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Координация речи с движением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выполняется в кругу  с ковриком.</a:t>
            </a:r>
          </a:p>
          <a:p>
            <a:r>
              <a:rPr lang="ru-RU" b="1" dirty="0" smtClean="0"/>
              <a:t>ЗА ГРИБАМИ</a:t>
            </a:r>
            <a:endParaRPr lang="ru-RU" dirty="0" smtClean="0"/>
          </a:p>
          <a:p>
            <a:r>
              <a:rPr lang="ru-RU" dirty="0" smtClean="0"/>
              <a:t>Все зверушки на </a:t>
            </a:r>
            <a:r>
              <a:rPr lang="ru-RU" dirty="0" smtClean="0"/>
              <a:t>опушке    </a:t>
            </a:r>
            <a:endParaRPr lang="ru-RU" dirty="0" smtClean="0"/>
          </a:p>
          <a:p>
            <a:r>
              <a:rPr lang="ru-RU" dirty="0" smtClean="0"/>
              <a:t>Ищут грузди и волнушки.</a:t>
            </a:r>
          </a:p>
          <a:p>
            <a:r>
              <a:rPr lang="ru-RU" dirty="0" smtClean="0"/>
              <a:t>Белочки скакали,</a:t>
            </a:r>
          </a:p>
          <a:p>
            <a:r>
              <a:rPr lang="ru-RU" dirty="0" smtClean="0"/>
              <a:t>Лисичка бежала,</a:t>
            </a:r>
          </a:p>
          <a:p>
            <a:r>
              <a:rPr lang="ru-RU" dirty="0" smtClean="0"/>
              <a:t>Лисички собирала.</a:t>
            </a:r>
          </a:p>
          <a:p>
            <a:r>
              <a:rPr lang="ru-RU" dirty="0" smtClean="0"/>
              <a:t>Скакали </a:t>
            </a:r>
            <a:r>
              <a:rPr lang="ru-RU" dirty="0" err="1" smtClean="0"/>
              <a:t>зайчатки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Искали </a:t>
            </a:r>
            <a:r>
              <a:rPr lang="ru-RU" dirty="0" err="1" smtClean="0"/>
              <a:t>опятки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Медведь проходил,</a:t>
            </a:r>
          </a:p>
          <a:p>
            <a:r>
              <a:rPr lang="ru-RU" dirty="0" smtClean="0"/>
              <a:t>Грибочек  раздавил.</a:t>
            </a:r>
            <a:endParaRPr lang="ru-RU" dirty="0"/>
          </a:p>
        </p:txBody>
      </p:sp>
      <p:pic>
        <p:nvPicPr>
          <p:cNvPr id="3074" name="Picture 2" descr="C:\Users\детский сад\Desktop\нестандартное использование\20210531_152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500066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88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801</Words>
  <Application>Microsoft Office PowerPoint</Application>
  <PresentationFormat>Экран (4:3)</PresentationFormat>
  <Paragraphs>256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Предлагаю вашему вниманию нестандартное развивающие-физкультурное оборудование сделанное своими руками из подручных средств ,и  материалов. для пополнения предметно-развивающей среды. Таким пособием повышается интерес к различным видам двигательной деятельности, помогает повысить интерес детей к выполнению основных движений и игр, моторную плотность , ловкость, чёткость , память.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</dc:title>
  <dc:creator>DNS</dc:creator>
  <cp:lastModifiedBy>детский сад</cp:lastModifiedBy>
  <cp:revision>18</cp:revision>
  <dcterms:created xsi:type="dcterms:W3CDTF">2021-05-31T02:44:02Z</dcterms:created>
  <dcterms:modified xsi:type="dcterms:W3CDTF">2021-05-31T08:22:40Z</dcterms:modified>
</cp:coreProperties>
</file>