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2" r:id="rId2"/>
    <p:sldId id="293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0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89" r:id="rId26"/>
    <p:sldId id="290" r:id="rId27"/>
    <p:sldId id="288" r:id="rId28"/>
    <p:sldId id="287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10E175A-C097-4E64-B32A-39E0CFC522D7}" type="datetimeFigureOut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6D334F-90C8-42EC-8328-1672C755C4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D334F-90C8-42EC-8328-1672C755C49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57C5-0D6F-4F79-870A-CD8F0B0FCEC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5D4-7870-4D26-B434-D92AE6852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690E57C5-0D6F-4F79-870A-CD8F0B0FCECD}" type="datetimeFigureOut">
              <a:rPr lang="ru-RU" smtClean="0"/>
              <a:pPr/>
              <a:t>21.03.2024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C768F5D4-7870-4D26-B434-D92AE68528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12.png"/>
          <p:cNvPicPr>
            <a:picLocks noChangeAspect="1"/>
          </p:cNvPicPr>
          <p:nvPr/>
        </p:nvPicPr>
        <p:blipFill>
          <a:blip r:embed="rId2" cstate="print"/>
          <a:srcRect l="1514" r="2272" b="2557"/>
          <a:stretch>
            <a:fillRect/>
          </a:stretch>
        </p:blipFill>
        <p:spPr>
          <a:xfrm>
            <a:off x="0" y="1587"/>
            <a:ext cx="9144000" cy="6856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78092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Сказки К.И. Чуковского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i="1" dirty="0" smtClean="0"/>
              <a:t>Автор презентации </a:t>
            </a:r>
            <a:r>
              <a:rPr lang="ru-RU" sz="2000" i="1" dirty="0" smtClean="0"/>
              <a:t>Старченко Алена Владимировна</a:t>
            </a:r>
            <a:r>
              <a:rPr lang="ru-RU" sz="2000" i="1" dirty="0" smtClean="0"/>
              <a:t>,</a:t>
            </a:r>
            <a:endParaRPr lang="ru-RU" sz="2000" i="1" dirty="0" smtClean="0"/>
          </a:p>
          <a:p>
            <a:pPr algn="ctr">
              <a:defRPr/>
            </a:pPr>
            <a:r>
              <a:rPr lang="ru-RU" sz="2000" i="1" dirty="0" smtClean="0"/>
              <a:t> </a:t>
            </a:r>
            <a:r>
              <a:rPr lang="ru-RU" sz="2000" i="1" dirty="0" smtClean="0"/>
              <a:t>музыкальный руководитель </a:t>
            </a:r>
            <a:r>
              <a:rPr lang="en-US" sz="2000" i="1" dirty="0" smtClean="0"/>
              <a:t>I</a:t>
            </a:r>
            <a:r>
              <a:rPr lang="ru-RU" sz="2000" i="1" dirty="0" smtClean="0"/>
              <a:t> </a:t>
            </a:r>
            <a:r>
              <a:rPr lang="ru-RU" sz="2000" i="1" dirty="0" smtClean="0"/>
              <a:t>квалификационной категории</a:t>
            </a:r>
          </a:p>
          <a:p>
            <a:pPr algn="ctr">
              <a:defRPr/>
            </a:pPr>
            <a:r>
              <a:rPr lang="ru-RU" sz="2000" i="1" dirty="0" smtClean="0"/>
              <a:t>МБДОУ «Детский сад №33» г. Орла</a:t>
            </a: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files2.fatakat.com/2013/2/13620035183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2905122" cy="29051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20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в сказке «Муха - Цокотуха» К.И. Чуковского принадлежит этот предмет?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1435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«Приходила к мухе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бабушка пчела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Мухе – Цокотухе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мёду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принесла»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30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в сказке «Муха - Цокотуха» К.И. Чуковского принадлежит этот предмет?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143512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«Приходили к мухе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блошки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Приносили ей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сапожки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s53.radikal.ru/i142/1010/79/51f1bcf0f9a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285992"/>
            <a:ext cx="2857520" cy="4282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aransk.podarkix.ru/sites/default/files/imagecache/good_big_image/IMG_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14554"/>
            <a:ext cx="4429156" cy="442915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40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в сказке «Муха - Цокотуха» К.И. Чуковского принадлежит этот предмет?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214950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«Пошла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муха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 базар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купила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самовар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zhevsk.ru/forums/icons/forum_pictures/003118/3118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00306"/>
            <a:ext cx="5149251" cy="364333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50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в сказке «Муха - Цокотуха» К.И. Чуковского принадлежит этот предмет?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643446"/>
            <a:ext cx="700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жуки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рогатые,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Мужики богатые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бабочками пляшут,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Шапочками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машут»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10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714356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в сказке «Муха Цокотуха»  совершает героический поступок и какой?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32770" name="Picture 2" descr="http://pchelka.my1.ru/cokotuha-0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66"/>
            <a:ext cx="5072098" cy="60357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857752" y="2714620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Комар спасает от гибели Муху – Цокотуху.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20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42918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cs typeface="Times New Roman" pitchFamily="18" charset="0"/>
              </a:rPr>
              <a:t>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в сказке «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»  совершает героический поступок и какой?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Воробей съедает таракана, спасая животных от гибели.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lib.rus.ec/i/94/356394/i_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8630874" cy="45720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30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642918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в сказке «Краденое солнце»  совершает героический поступок и какой?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3929066"/>
            <a:ext cx="32147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Медведь заставляет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крокодила выпустить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 пасти украденное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солнце.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s53.radikal.ru/i142/1106/99/77e947a7a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907582"/>
            <a:ext cx="4000528" cy="530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40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2226" name="Picture 2" descr="http://www.gamer.ru/system/attached_images/images/000/662/230/original/131f6c1df633828e1899da5bdc1dd7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857232"/>
            <a:ext cx="5715000" cy="5715000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print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50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642918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Кто в сказке «Крокодил»  совершает героический поступок и какой?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857760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Мальчик Вася Васильчиков прогнал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из Ленинграда Крокодила, который наводил ужас на жителей этого города.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valday.com/forum/img/00deb2w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928670"/>
            <a:ext cx="8470906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.labirint.ru/images/comments_pic/0834/01labl8m41219578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88"/>
            <a:ext cx="3494747" cy="45983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10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5000636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«Айболит»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1079198"/>
            <a:ext cx="6164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какой сказке эта иллюстрация?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285720" y="714356"/>
            <a:ext cx="8572560" cy="5973943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Разделитесь на две команды.</a:t>
            </a:r>
          </a:p>
          <a:p>
            <a:pPr marL="34290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Поочерёдно выбирайте категорию, стоимость вопроса и щёлкните по </a:t>
            </a:r>
            <a:r>
              <a:rPr lang="ru-RU" sz="195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ней мышкой</a:t>
            </a: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Прочитайте </a:t>
            </a:r>
            <a:r>
              <a:rPr lang="ru-RU" sz="195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вопрос.</a:t>
            </a:r>
          </a:p>
          <a:p>
            <a:pPr marL="34290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Дайте правильный ответ. </a:t>
            </a:r>
            <a:endParaRPr lang="ru-RU" sz="195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проверки правильности ответа, щелкните мышкой по экрану.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ru-RU" sz="195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Ведите учёт заработанных баллов.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Чтобы продолжить игру, щёлкните мышкой по кнопке «Домик».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В течении игры вам встретится вопрос «Сюрприз» (в этом случае на вопрос отвечать не надо - баллы дарятся вам, а ход  игры переходит другой команде).</a:t>
            </a: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  <a:defRPr/>
            </a:pPr>
            <a:r>
              <a:rPr lang="ru-RU" sz="1950" i="1" dirty="0" smtClean="0">
                <a:latin typeface="Times New Roman" pitchFamily="18" charset="0"/>
                <a:cs typeface="Times New Roman" pitchFamily="18" charset="0"/>
              </a:rPr>
              <a:t>После того, как все вопросы закончатся, подсчитайте выигранное количество баллов. Выигрывает та команда, у которой больше сумма баллов. 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714612" y="214290"/>
            <a:ext cx="3571900" cy="642942"/>
          </a:xfrm>
          <a:prstGeom prst="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42852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20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5715016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«Телефон»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img3.proshkolu.ru/content/media/pic/std/3000000/2648000/2647344-6722c68f54883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785926"/>
            <a:ext cx="4672044" cy="452133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079198"/>
            <a:ext cx="6164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какой сказке эта иллюстрация?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30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786322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Бармалей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reamworlds.ru/uploads/posts/2010-05/1273599909_konashevich_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36581"/>
            <a:ext cx="3571900" cy="460296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85786" y="1071546"/>
            <a:ext cx="6164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какой сказке эта иллюстрация?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40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715016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«Крокодил»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lib.rus.ec/i/94/356394/i_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571612"/>
            <a:ext cx="5366117" cy="4214842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57224" y="928670"/>
            <a:ext cx="6164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какой сказке эта иллюстрация?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50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горе»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pic>
        <p:nvPicPr>
          <p:cNvPr id="2050" name="Picture 2" descr="http://img.labirint.ru/images/comments_pic/1341/15_a2c98897d80a971c4ae95e0e0ec1d6ab_1381352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3571900" cy="4762533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1079198"/>
            <a:ext cx="61647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какой сказке эта иллюстрация?</a:t>
            </a:r>
            <a:endParaRPr kumimoji="0" lang="ru-RU" sz="4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10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Айболит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в зашифрованное слово гласные буквы, и тогда получится имя сказочного героя.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3582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ЙБЛТ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mediasubs.ru/group/uploads/zd/zdorove-bez-vrachej-i-lekarstv-/image2/MTc3MGE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42917"/>
            <a:ext cx="4357718" cy="55991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20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715016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Бармалей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в зашифрованное слово гласные буквы, и тогда получится имя сказочного героя.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3582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БРМЛЙ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rostov61.com/uploads/profile/photo-30666.jpg?_r=13537392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00042"/>
            <a:ext cx="6786610" cy="4913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30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в зашифрованное слово гласные буквы, и тогда получится имя сказочного героя.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3582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ТРКНЩ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graycell.ru/picture/big/tarakanis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14290"/>
            <a:ext cx="5214974" cy="521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40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в зашифрованное слово гласные буквы, и тогда получится имя сказочного героя.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3582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ГППТМ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lib.rus.ec/i/94/356394/i_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4"/>
            <a:ext cx="5572523" cy="61436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29190" y="5857892"/>
            <a:ext cx="50006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Гиппопотам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50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000636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Каракула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8501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Вставьте в зашифрованное слово гласные буквы, и тогда получится имя сказочного героя.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14554"/>
            <a:ext cx="83582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dirty="0" smtClean="0">
                <a:latin typeface="Times New Roman" pitchFamily="18" charset="0"/>
                <a:cs typeface="Times New Roman" pitchFamily="18" charset="0"/>
              </a:rPr>
              <a:t>КРКЛ</a:t>
            </a:r>
            <a:endParaRPr lang="ru-RU" sz="1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lib.rus.ec/i/94/356394/i_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66"/>
            <a:ext cx="5089312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Чуковский К./ </a:t>
            </a:r>
            <a:r>
              <a:rPr lang="ru-RU" sz="2400" i="1" dirty="0" err="1" smtClean="0"/>
              <a:t>Яшис</a:t>
            </a:r>
            <a:r>
              <a:rPr lang="ru-RU" sz="2400" i="1" dirty="0" smtClean="0"/>
              <a:t> Л. «Сказки». М: Махаон, 2012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Чуковский К «Айболит». М: </a:t>
            </a:r>
            <a:r>
              <a:rPr lang="ru-RU" sz="2400" i="1" dirty="0" err="1" smtClean="0"/>
              <a:t>Проф</a:t>
            </a:r>
            <a:r>
              <a:rPr lang="ru-RU" sz="2400" i="1" dirty="0" smtClean="0"/>
              <a:t> - </a:t>
            </a:r>
            <a:r>
              <a:rPr lang="ru-RU" sz="2400" i="1" dirty="0" err="1" smtClean="0"/>
              <a:t>Прес</a:t>
            </a:r>
            <a:r>
              <a:rPr lang="ru-RU" sz="2400" i="1" dirty="0" smtClean="0"/>
              <a:t>, 2012 г.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i="1" dirty="0" smtClean="0"/>
              <a:t>Чуковский К «Все сказки». М: Махаон, 2013 г.</a:t>
            </a:r>
          </a:p>
          <a:p>
            <a:pPr marL="342900" indent="-342900"/>
            <a:endParaRPr lang="ru-RU" i="1" dirty="0" smtClean="0"/>
          </a:p>
          <a:p>
            <a:pPr marL="342900" indent="-342900">
              <a:buFont typeface="+mj-lt"/>
              <a:buAutoNum type="arabicPeriod"/>
            </a:pPr>
            <a:endParaRPr lang="ru-RU" i="1" dirty="0" smtClean="0"/>
          </a:p>
          <a:p>
            <a:pPr marL="342900" indent="-342900">
              <a:buFont typeface="+mj-lt"/>
              <a:buAutoNum type="arabicPeriod"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56725323"/>
              </p:ext>
            </p:extLst>
          </p:nvPr>
        </p:nvGraphicFramePr>
        <p:xfrm>
          <a:off x="642910" y="1785926"/>
          <a:ext cx="7818340" cy="4152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3725"/>
                <a:gridCol w="1126923"/>
                <a:gridCol w="1126923"/>
                <a:gridCol w="1126923"/>
                <a:gridCol w="1126923"/>
                <a:gridCol w="1126923"/>
              </a:tblGrid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Отрывок </a:t>
                      </a:r>
                    </a:p>
                    <a:p>
                      <a:pPr algn="ctr" fontAlgn="b"/>
                      <a:r>
                        <a:rPr lang="ru-RU" sz="2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сказки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r>
                        <a:rPr lang="ru-RU" sz="3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из сказки «Муха - Цокотуха»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Героический поступок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Иллюстрация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сказке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Имя сказочного героя</a:t>
                      </a:r>
                      <a:endParaRPr lang="ru-RU" sz="3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00100" y="85723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Игровое поле «Сказки К. И. Чуковского»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10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какой сказки К.И. Чуковского этот отрывок: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«Рыбы по полю гуляют, 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Жабы  по небу летают.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Мыши кошку изловили,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мышеловку посадили»?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357826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www.kmrz.ru/catimg/77/77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00042"/>
            <a:ext cx="4512277" cy="58579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20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какой сказки К.И. Чуковского этот отрывок: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i="1" dirty="0" smtClean="0">
                <a:latin typeface="Times New Roman" pitchFamily="18" charset="0"/>
              </a:rPr>
              <a:t>«Надо, надо умываться</a:t>
            </a:r>
          </a:p>
          <a:p>
            <a:pPr lvl="1"/>
            <a:r>
              <a:rPr lang="ru-RU" sz="2800" i="1" dirty="0" smtClean="0">
                <a:latin typeface="Times New Roman" pitchFamily="18" charset="0"/>
              </a:rPr>
              <a:t>По утрам и вечерам …»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5072074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://www.rebenok-umnik.ru/published/publicdata/REBENOKNEW/attachments/SC/products_pictures/1003282291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642918"/>
            <a:ext cx="4331488" cy="5667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30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какой сказки К.И. Чуковского этот отрывок: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«Эй вы, звери, выходите,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Крокодила победите.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Чтобы жадный Крокодил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Солнце в небо воротил»?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64344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«Краденое солнце»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://artemoshka.ru/assets/productThumbs/760x700/341_1374638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7" y="190500"/>
            <a:ext cx="4397402" cy="64532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40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какой сказки К.И. Чуковского этот отрывок: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«А посуда вперёд и вперёд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 полям, по болотам идёт.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 чайник сказал утюгу: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Я больше идти не могу»?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64344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горе»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http://www.meloman.kz/resize_mans.php?file=86301_946482_16.jpg&amp;width=2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57166"/>
            <a:ext cx="4244824" cy="5786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50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8072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 какой сказки К.И. Чуковского этот отрывок: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«Только вдруг из – за кусточка,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 – за синего лесочка,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 далёких из полей,</a:t>
            </a:r>
          </a:p>
          <a:p>
            <a:pPr lvl="1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Прилетает воробей»?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4643446"/>
            <a:ext cx="3071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litagent.ru/img/upload/cover/846_1363877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857232"/>
            <a:ext cx="3810000" cy="5181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6003/107153161.619/0_8725d_6c6804c1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142984"/>
            <a:ext cx="5286372" cy="52863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538" y="428604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за 10 баллов.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Кому в сказке «Муха - Цокотуха» К.И. Чуковского принадлежит этот предмет?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856438" y="5681674"/>
            <a:ext cx="748010" cy="69965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514351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«Вдруг откуда – то летит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маленький комарик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 в руке его горит маленький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фонарик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онкурс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765</Words>
  <Application>Microsoft Office PowerPoint</Application>
  <PresentationFormat>Экран (4:3)</PresentationFormat>
  <Paragraphs>195</Paragraphs>
  <Slides>29</Slides>
  <Notes>25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62</cp:revision>
  <dcterms:created xsi:type="dcterms:W3CDTF">2014-06-07T17:21:04Z</dcterms:created>
  <dcterms:modified xsi:type="dcterms:W3CDTF">2024-03-21T11:51:00Z</dcterms:modified>
</cp:coreProperties>
</file>