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7" r:id="rId3"/>
    <p:sldId id="268" r:id="rId4"/>
    <p:sldId id="270" r:id="rId5"/>
    <p:sldId id="275" r:id="rId6"/>
    <p:sldId id="267" r:id="rId7"/>
    <p:sldId id="277" r:id="rId8"/>
    <p:sldId id="274" r:id="rId9"/>
    <p:sldId id="273" r:id="rId10"/>
    <p:sldId id="271" r:id="rId11"/>
    <p:sldId id="278" r:id="rId12"/>
    <p:sldId id="272" r:id="rId13"/>
    <p:sldId id="269" r:id="rId14"/>
    <p:sldId id="285" r:id="rId15"/>
    <p:sldId id="283" r:id="rId16"/>
    <p:sldId id="286" r:id="rId17"/>
    <p:sldId id="287" r:id="rId18"/>
    <p:sldId id="288" r:id="rId19"/>
    <p:sldId id="289" r:id="rId20"/>
    <p:sldId id="290" r:id="rId21"/>
  </p:sldIdLst>
  <p:sldSz cx="10621963" cy="7380288"/>
  <p:notesSz cx="6858000" cy="9144000"/>
  <p:defaultTextStyle>
    <a:defPPr>
      <a:defRPr lang="ru-RU"/>
    </a:defPPr>
    <a:lvl1pPr marL="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43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287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430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574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717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861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004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148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20" autoAdjust="0"/>
    <p:restoredTop sz="94660"/>
  </p:normalViewPr>
  <p:slideViewPr>
    <p:cSldViewPr>
      <p:cViewPr varScale="1">
        <p:scale>
          <a:sx n="68" d="100"/>
          <a:sy n="68" d="100"/>
        </p:scale>
        <p:origin x="-936" y="-108"/>
      </p:cViewPr>
      <p:guideLst>
        <p:guide orient="horz" pos="2325"/>
        <p:guide pos="334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6647" y="2292674"/>
            <a:ext cx="9028669" cy="158197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93295" y="4182163"/>
            <a:ext cx="7435374" cy="188607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71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6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00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00923" y="295554"/>
            <a:ext cx="2389942" cy="62971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1098" y="295554"/>
            <a:ext cx="6992792" cy="62971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062" y="4742519"/>
            <a:ext cx="9028669" cy="1465807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062" y="3128082"/>
            <a:ext cx="9028669" cy="1614437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435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87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430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57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717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861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004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14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1098" y="1722068"/>
            <a:ext cx="4691367" cy="487064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99498" y="1722068"/>
            <a:ext cx="4691367" cy="487064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1098" y="1652023"/>
            <a:ext cx="4693212" cy="68848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300" b="1"/>
            </a:lvl2pPr>
            <a:lvl3pPr marL="1028700" indent="0">
              <a:buNone/>
              <a:defRPr sz="2000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1098" y="2340508"/>
            <a:ext cx="4693212" cy="425220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95810" y="1652023"/>
            <a:ext cx="4695055" cy="68848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300" b="1"/>
            </a:lvl2pPr>
            <a:lvl3pPr marL="1028700" indent="0">
              <a:buNone/>
              <a:defRPr sz="2000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95810" y="2340508"/>
            <a:ext cx="4695055" cy="425220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1099" y="293845"/>
            <a:ext cx="3494553" cy="125054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52893" y="293846"/>
            <a:ext cx="5937972" cy="6298871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1099" y="1544394"/>
            <a:ext cx="3494553" cy="5048323"/>
          </a:xfrm>
        </p:spPr>
        <p:txBody>
          <a:bodyPr/>
          <a:lstStyle>
            <a:lvl1pPr marL="0" indent="0">
              <a:buNone/>
              <a:defRPr sz="1600"/>
            </a:lvl1pPr>
            <a:lvl2pPr marL="514350" indent="0">
              <a:buNone/>
              <a:defRPr sz="1400"/>
            </a:lvl2pPr>
            <a:lvl3pPr marL="1028700" indent="0">
              <a:buNone/>
              <a:defRPr sz="1100"/>
            </a:lvl3pPr>
            <a:lvl4pPr marL="1543050" indent="0">
              <a:buNone/>
              <a:defRPr sz="1000"/>
            </a:lvl4pPr>
            <a:lvl5pPr marL="2057400" indent="0">
              <a:buNone/>
              <a:defRPr sz="1000"/>
            </a:lvl5pPr>
            <a:lvl6pPr marL="2571750" indent="0">
              <a:buNone/>
              <a:defRPr sz="1000"/>
            </a:lvl6pPr>
            <a:lvl7pPr marL="3086100" indent="0">
              <a:buNone/>
              <a:defRPr sz="1000"/>
            </a:lvl7pPr>
            <a:lvl8pPr marL="3600450" indent="0">
              <a:buNone/>
              <a:defRPr sz="1000"/>
            </a:lvl8pPr>
            <a:lvl9pPr marL="41148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1979" y="5166202"/>
            <a:ext cx="6373178" cy="60989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81979" y="659442"/>
            <a:ext cx="6373178" cy="4428173"/>
          </a:xfrm>
        </p:spPr>
        <p:txBody>
          <a:bodyPr/>
          <a:lstStyle>
            <a:lvl1pPr marL="0" indent="0">
              <a:buNone/>
              <a:defRPr sz="3600"/>
            </a:lvl1pPr>
            <a:lvl2pPr marL="514350" indent="0">
              <a:buNone/>
              <a:defRPr sz="3200"/>
            </a:lvl2pPr>
            <a:lvl3pPr marL="1028700" indent="0">
              <a:buNone/>
              <a:defRPr sz="2700"/>
            </a:lvl3pPr>
            <a:lvl4pPr marL="1543050" indent="0">
              <a:buNone/>
              <a:defRPr sz="2300"/>
            </a:lvl4pPr>
            <a:lvl5pPr marL="2057400" indent="0">
              <a:buNone/>
              <a:defRPr sz="2300"/>
            </a:lvl5pPr>
            <a:lvl6pPr marL="2571750" indent="0">
              <a:buNone/>
              <a:defRPr sz="2300"/>
            </a:lvl6pPr>
            <a:lvl7pPr marL="3086100" indent="0">
              <a:buNone/>
              <a:defRPr sz="2300"/>
            </a:lvl7pPr>
            <a:lvl8pPr marL="3600450" indent="0">
              <a:buNone/>
              <a:defRPr sz="2300"/>
            </a:lvl8pPr>
            <a:lvl9pPr marL="4114800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81979" y="5776101"/>
            <a:ext cx="6373178" cy="866158"/>
          </a:xfrm>
        </p:spPr>
        <p:txBody>
          <a:bodyPr/>
          <a:lstStyle>
            <a:lvl1pPr marL="0" indent="0">
              <a:buNone/>
              <a:defRPr sz="1600"/>
            </a:lvl1pPr>
            <a:lvl2pPr marL="514350" indent="0">
              <a:buNone/>
              <a:defRPr sz="1400"/>
            </a:lvl2pPr>
            <a:lvl3pPr marL="1028700" indent="0">
              <a:buNone/>
              <a:defRPr sz="1100"/>
            </a:lvl3pPr>
            <a:lvl4pPr marL="1543050" indent="0">
              <a:buNone/>
              <a:defRPr sz="1000"/>
            </a:lvl4pPr>
            <a:lvl5pPr marL="2057400" indent="0">
              <a:buNone/>
              <a:defRPr sz="1000"/>
            </a:lvl5pPr>
            <a:lvl6pPr marL="2571750" indent="0">
              <a:buNone/>
              <a:defRPr sz="1000"/>
            </a:lvl6pPr>
            <a:lvl7pPr marL="3086100" indent="0">
              <a:buNone/>
              <a:defRPr sz="1000"/>
            </a:lvl7pPr>
            <a:lvl8pPr marL="3600450" indent="0">
              <a:buNone/>
              <a:defRPr sz="1000"/>
            </a:lvl8pPr>
            <a:lvl9pPr marL="41148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1098" y="295554"/>
            <a:ext cx="9559767" cy="1230048"/>
          </a:xfrm>
          <a:prstGeom prst="rect">
            <a:avLst/>
          </a:prstGeom>
        </p:spPr>
        <p:txBody>
          <a:bodyPr vert="horz" lIns="102870" tIns="51435" rIns="102870" bIns="5143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1098" y="1722068"/>
            <a:ext cx="9559767" cy="4870649"/>
          </a:xfrm>
          <a:prstGeom prst="rect">
            <a:avLst/>
          </a:prstGeom>
        </p:spPr>
        <p:txBody>
          <a:bodyPr vert="horz" lIns="102870" tIns="51435" rIns="102870" bIns="5143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1098" y="6840434"/>
            <a:ext cx="2478458" cy="392932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29171" y="6840434"/>
            <a:ext cx="3363622" cy="392932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12407" y="6840434"/>
            <a:ext cx="2478458" cy="392932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287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5763" indent="-385763" algn="l" defTabSz="102870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5819" indent="-321469" algn="l" defTabSz="10287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87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indent="-257175" algn="l" defTabSz="1028700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14575" indent="-257175" algn="l" defTabSz="1028700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 descr="https://catherineasquithgallery.com/uploads/posts/2021-02/1612749276_82-p-goluboi-fon-s-ramkoi-dlya-teksta-111.png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2" name="AutoShape 4" descr="https://catherineasquithgallery.com/uploads/posts/2021-02/1612749276_82-p-goluboi-fon-s-ramkoi-dlya-teksta-111.png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2" cstate="print"/>
          <a:srcRect l="14464" t="19737" r="36121" b="14833"/>
          <a:stretch>
            <a:fillRect/>
          </a:stretch>
        </p:blipFill>
        <p:spPr bwMode="auto">
          <a:xfrm>
            <a:off x="0" y="0"/>
            <a:ext cx="10621963" cy="738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3" cstate="print"/>
          <a:srcRect l="18119" t="20714" r="26976" b="10926"/>
          <a:stretch>
            <a:fillRect/>
          </a:stretch>
        </p:blipFill>
        <p:spPr bwMode="auto">
          <a:xfrm>
            <a:off x="453197" y="403996"/>
            <a:ext cx="9715568" cy="6643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https://thumbs.dreamstime.com/b/%D0%B4%D0%B5%D0%B2%D1%83%D1%88%D0%BA%D0%B0-%D0%BC%D0%B0%D0%BB%D1%8C%D1%87%D0%B8%D0%BA%D0%B0-%D1%81%D1%87%D0%B0%D1%81%D1%82%D0%BB%D0%B8%D0%B2%D0%B0%D1%8F-8285055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2484" b="22912"/>
          <a:stretch>
            <a:fillRect/>
          </a:stretch>
        </p:blipFill>
        <p:spPr bwMode="auto">
          <a:xfrm>
            <a:off x="3096403" y="3001364"/>
            <a:ext cx="4842878" cy="383205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53197" y="523718"/>
            <a:ext cx="97155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>
                <a:solidFill>
                  <a:srgbClr val="002060"/>
                </a:solidFill>
                <a:latin typeface="Arial Black" pitchFamily="34" charset="0"/>
              </a:rPr>
              <a:t>МУНИЦИПАЛЬНОЕ  БЮДЖЕТНОЕ  ДОШКОЛЬНОЕ  ОБРАЗОВАТЕЛЬНОЕ  УЧРЕЖДЕНИЕ</a:t>
            </a:r>
            <a:br>
              <a:rPr lang="ru-RU" sz="13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300" dirty="0" smtClean="0">
                <a:solidFill>
                  <a:srgbClr val="002060"/>
                </a:solidFill>
                <a:latin typeface="Arial Black" pitchFamily="34" charset="0"/>
              </a:rPr>
              <a:t>ДЕТСКИЙ  САД  «ГОЛУБЫЕ  ДОРОЖКИ»  Г. ВОЛГОДОНСКА </a:t>
            </a:r>
            <a:endParaRPr lang="ru-RU" sz="13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3197" y="6690540"/>
            <a:ext cx="971556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Разработала Меркулова Елена Анатольевна</a:t>
            </a:r>
            <a:b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3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endParaRPr lang="ru-RU" sz="13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3197" y="1332690"/>
            <a:ext cx="96441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smtClean="0">
                <a:solidFill>
                  <a:srgbClr val="7030A0"/>
                </a:solidFill>
                <a:latin typeface="Arial Black" pitchFamily="34" charset="0"/>
              </a:rPr>
              <a:t>Интерактивная</a:t>
            </a:r>
            <a:br>
              <a:rPr lang="ru-RU" sz="3000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3000" dirty="0" smtClean="0">
                <a:solidFill>
                  <a:srgbClr val="7030A0"/>
                </a:solidFill>
                <a:latin typeface="Arial Black" pitchFamily="34" charset="0"/>
              </a:rPr>
              <a:t>Дидактическая   игра </a:t>
            </a:r>
            <a:r>
              <a:rPr lang="ru-RU" sz="3600" dirty="0" smtClean="0">
                <a:latin typeface="Arial Black" pitchFamily="34" charset="0"/>
              </a:rPr>
              <a:t/>
            </a:r>
            <a:br>
              <a:rPr lang="ru-RU" sz="3600" dirty="0" smtClean="0">
                <a:latin typeface="Arial Black" pitchFamily="34" charset="0"/>
              </a:rPr>
            </a:br>
            <a:r>
              <a:rPr lang="ru-RU" sz="4800" dirty="0" smtClean="0">
                <a:solidFill>
                  <a:srgbClr val="C00000"/>
                </a:solidFill>
                <a:latin typeface="Arial Black" pitchFamily="34" charset="0"/>
              </a:rPr>
              <a:t>«Вставь букву»</a:t>
            </a:r>
            <a:endParaRPr lang="ru-RU" sz="48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167445" y="6619102"/>
            <a:ext cx="492922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596733" y="6619102"/>
            <a:ext cx="485778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https://sun2.userapi.com/sun2-11/s/v1/if2/M0PPTDUwu8eKeqslYVVVFXLli9Kd9yg2XjYLqqpkvLKJsxxoEk_e9cPE6x96qW3450dPXTtrx0r0tJVJP_yqSRIW.jpg?size=898x670&amp;quality=96&amp;type=album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3F2F8"/>
              </a:clrFrom>
              <a:clrTo>
                <a:srgbClr val="F3F2F8">
                  <a:alpha val="0"/>
                </a:srgbClr>
              </a:clrTo>
            </a:clrChange>
          </a:blip>
          <a:srcRect l="67146" t="51667" r="4255" b="11667"/>
          <a:stretch>
            <a:fillRect/>
          </a:stretch>
        </p:blipFill>
        <p:spPr bwMode="auto">
          <a:xfrm>
            <a:off x="1310453" y="1975632"/>
            <a:ext cx="2786082" cy="2664948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9" name="Picture 4" descr="https://sun2.userapi.com/sun2-11/s/v1/if2/M0PPTDUwu8eKeqslYVVVFXLli9Kd9yg2XjYLqqpkvLKJsxxoEk_e9cPE6x96qW3450dPXTtrx0r0tJVJP_yqSRIW.jpg?size=898x670&amp;quality=96&amp;type=album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3F2F8"/>
              </a:clrFrom>
              <a:clrTo>
                <a:srgbClr val="F3F2F8">
                  <a:alpha val="0"/>
                </a:srgbClr>
              </a:clrTo>
            </a:clrChange>
          </a:blip>
          <a:srcRect l="67146" r="4255" b="61667"/>
          <a:stretch>
            <a:fillRect/>
          </a:stretch>
        </p:blipFill>
        <p:spPr bwMode="auto">
          <a:xfrm>
            <a:off x="6668303" y="1975632"/>
            <a:ext cx="2714644" cy="2714644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4" name="TextBox 13"/>
          <p:cNvSpPr txBox="1"/>
          <p:nvPr/>
        </p:nvSpPr>
        <p:spPr>
          <a:xfrm>
            <a:off x="96007" y="5416514"/>
            <a:ext cx="118173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0" b="1" dirty="0" smtClean="0">
                <a:solidFill>
                  <a:srgbClr val="002060"/>
                </a:solidFill>
                <a:latin typeface="Arial Black" pitchFamily="34" charset="0"/>
              </a:rPr>
              <a:t>Б</a:t>
            </a:r>
            <a:endParaRPr lang="ru-RU" sz="100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39015" y="5704525"/>
            <a:ext cx="39292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rgbClr val="C00000"/>
                </a:solidFill>
                <a:latin typeface="Arial Black" pitchFamily="34" charset="0"/>
              </a:rPr>
              <a:t>А</a:t>
            </a:r>
            <a:r>
              <a:rPr lang="ru-RU" sz="7200" dirty="0" smtClean="0">
                <a:latin typeface="Arial Black" pitchFamily="34" charset="0"/>
              </a:rPr>
              <a:t> </a:t>
            </a:r>
            <a:r>
              <a:rPr lang="ru-RU" sz="7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itchFamily="34" charset="0"/>
              </a:rPr>
              <a:t>.</a:t>
            </a:r>
            <a:r>
              <a:rPr lang="ru-RU" sz="7200" dirty="0" smtClean="0">
                <a:latin typeface="Arial Black" pitchFamily="34" charset="0"/>
              </a:rPr>
              <a:t>  </a:t>
            </a:r>
            <a:r>
              <a:rPr lang="ru-RU" sz="7200" dirty="0" smtClean="0">
                <a:solidFill>
                  <a:srgbClr val="C00000"/>
                </a:solidFill>
                <a:latin typeface="Arial Black" pitchFamily="34" charset="0"/>
              </a:rPr>
              <a:t>А</a:t>
            </a:r>
            <a:r>
              <a:rPr lang="ru-RU" sz="7200" dirty="0" smtClean="0">
                <a:latin typeface="Arial Black" pitchFamily="34" charset="0"/>
              </a:rPr>
              <a:t> </a:t>
            </a:r>
            <a:r>
              <a:rPr lang="ru-RU" sz="7200" dirty="0" smtClean="0">
                <a:solidFill>
                  <a:srgbClr val="002060"/>
                </a:solidFill>
                <a:latin typeface="Arial Black" pitchFamily="34" charset="0"/>
              </a:rPr>
              <a:t>Н</a:t>
            </a:r>
            <a:endParaRPr lang="ru-RU" sz="7200" dirty="0">
              <a:solidFill>
                <a:srgbClr val="002060"/>
              </a:solidFill>
              <a:latin typeface="Arial Black" pitchFamily="34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rot="5400000" flipH="1" flipV="1">
            <a:off x="3953659" y="5690408"/>
            <a:ext cx="2857520" cy="0"/>
          </a:xfrm>
          <a:prstGeom prst="line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616816" y="5690408"/>
            <a:ext cx="39292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rgbClr val="C00000"/>
                </a:solidFill>
                <a:latin typeface="Arial Black" pitchFamily="34" charset="0"/>
              </a:rPr>
              <a:t>А</a:t>
            </a:r>
            <a:r>
              <a:rPr lang="ru-RU" sz="7200" dirty="0" smtClean="0">
                <a:latin typeface="Arial Black" pitchFamily="34" charset="0"/>
              </a:rPr>
              <a:t> </a:t>
            </a:r>
            <a:r>
              <a:rPr lang="ru-RU" sz="7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itchFamily="34" charset="0"/>
              </a:rPr>
              <a:t>.</a:t>
            </a:r>
            <a:r>
              <a:rPr lang="ru-RU" sz="7200" dirty="0" smtClean="0">
                <a:latin typeface="Arial Black" pitchFamily="34" charset="0"/>
              </a:rPr>
              <a:t>  </a:t>
            </a:r>
            <a:r>
              <a:rPr lang="ru-RU" sz="7200" dirty="0" smtClean="0">
                <a:solidFill>
                  <a:srgbClr val="C00000"/>
                </a:solidFill>
                <a:latin typeface="Arial Black" pitchFamily="34" charset="0"/>
              </a:rPr>
              <a:t>А</a:t>
            </a:r>
            <a:r>
              <a:rPr lang="ru-RU" sz="7200" dirty="0" smtClean="0">
                <a:latin typeface="Arial Black" pitchFamily="34" charset="0"/>
              </a:rPr>
              <a:t> </a:t>
            </a:r>
            <a:r>
              <a:rPr lang="ru-RU" sz="7200" dirty="0" smtClean="0">
                <a:solidFill>
                  <a:srgbClr val="002060"/>
                </a:solidFill>
                <a:latin typeface="Arial Black" pitchFamily="34" charset="0"/>
              </a:rPr>
              <a:t>Н</a:t>
            </a:r>
            <a:endParaRPr lang="ru-RU" sz="72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25295" y="5416514"/>
            <a:ext cx="118173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0" b="1" dirty="0" smtClean="0">
                <a:solidFill>
                  <a:srgbClr val="002060"/>
                </a:solidFill>
                <a:latin typeface="Arial Black" pitchFamily="34" charset="0"/>
              </a:rPr>
              <a:t>Б</a:t>
            </a:r>
            <a:endParaRPr lang="ru-RU" sz="100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25031" y="367570"/>
            <a:ext cx="9541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rgbClr val="002060"/>
                </a:solidFill>
                <a:latin typeface="Arial Black" pitchFamily="34" charset="0"/>
              </a:rPr>
              <a:t>Н</a:t>
            </a:r>
            <a:endParaRPr lang="ru-RU" sz="72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82353" y="346675"/>
            <a:ext cx="8579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rgbClr val="002060"/>
                </a:solidFill>
                <a:latin typeface="Arial Black" pitchFamily="34" charset="0"/>
              </a:rPr>
              <a:t>К</a:t>
            </a:r>
            <a:endParaRPr lang="ru-RU" sz="72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73978" y="332558"/>
            <a:ext cx="8515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rgbClr val="002060"/>
                </a:solidFill>
                <a:latin typeface="Arial Black" pitchFamily="34" charset="0"/>
              </a:rPr>
              <a:t>Р</a:t>
            </a:r>
            <a:endParaRPr lang="ru-RU" sz="72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1" name="Стрелка вправо 30"/>
          <p:cNvSpPr/>
          <p:nvPr/>
        </p:nvSpPr>
        <p:spPr>
          <a:xfrm>
            <a:off x="9761861" y="6833416"/>
            <a:ext cx="764094" cy="41319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1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 -0.00194 L 0.38087 0.7293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" y="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1315E-6 -2.28719E-6 L -0.3722 0.7244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" y="3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7" grpId="0"/>
      <p:bldP spid="27" grpId="1"/>
      <p:bldP spid="28" grpId="0"/>
      <p:bldP spid="28" grpId="1"/>
      <p:bldP spid="29" grpId="0"/>
      <p:bldP spid="2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569" y="5498964"/>
            <a:ext cx="505779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0" b="1" dirty="0" smtClean="0">
                <a:solidFill>
                  <a:srgbClr val="002060"/>
                </a:solidFill>
                <a:latin typeface="Arial Black" pitchFamily="34" charset="0"/>
              </a:rPr>
              <a:t>К</a:t>
            </a:r>
            <a:r>
              <a:rPr lang="ru-RU" sz="6600" b="1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7200" b="1" dirty="0" smtClean="0">
                <a:solidFill>
                  <a:srgbClr val="002060"/>
                </a:solidFill>
                <a:latin typeface="Arial Black" pitchFamily="34" charset="0"/>
              </a:rPr>
              <a:t>Р</a:t>
            </a:r>
            <a:r>
              <a:rPr lang="ru-RU" sz="6600" b="1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7200" b="1" dirty="0" smtClean="0">
                <a:solidFill>
                  <a:srgbClr val="C00000"/>
                </a:solidFill>
                <a:latin typeface="Arial Black" pitchFamily="34" charset="0"/>
              </a:rPr>
              <a:t>Ы</a:t>
            </a:r>
            <a:r>
              <a:rPr lang="ru-RU" sz="6600" b="1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6600" b="1" dirty="0" smtClean="0">
                <a:solidFill>
                  <a:srgbClr val="002060"/>
                </a:solidFill>
                <a:latin typeface="Arial Black" pitchFamily="34" charset="0"/>
              </a:rPr>
              <a:t>  </a:t>
            </a:r>
            <a:r>
              <a:rPr lang="ru-RU" sz="6600" b="1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7200" b="1" dirty="0" smtClean="0">
                <a:solidFill>
                  <a:srgbClr val="C00000"/>
                </a:solidFill>
                <a:latin typeface="Arial Black" pitchFamily="34" charset="0"/>
              </a:rPr>
              <a:t>А</a:t>
            </a:r>
            <a:endParaRPr lang="ru-RU" sz="72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9279" y="275237"/>
            <a:ext cx="11881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rgbClr val="002060"/>
                </a:solidFill>
                <a:latin typeface="Arial Black" pitchFamily="34" charset="0"/>
              </a:rPr>
              <a:t>Ж</a:t>
            </a:r>
            <a:endParaRPr lang="ru-RU" sz="72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67445" y="6619102"/>
            <a:ext cx="500066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525295" y="6619102"/>
            <a:ext cx="485778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 flipH="1" flipV="1">
            <a:off x="3882221" y="5690408"/>
            <a:ext cx="2857520" cy="0"/>
          </a:xfrm>
          <a:prstGeom prst="line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https://sun2.userapi.com/sun2-3/s/v1/if2/uwinDwS_vIyAzxSGrfn8O-t86POwRqZN41Z-3izrx6ne24vol67QWzZmejxYNlqXRpypYZxFOXoG2OlAaW4EOdOx.jpg?size=900x668&amp;quality=96&amp;type=album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7FD"/>
              </a:clrFrom>
              <a:clrTo>
                <a:srgbClr val="F8F7FD">
                  <a:alpha val="0"/>
                </a:srgbClr>
              </a:clrTo>
            </a:clrChange>
          </a:blip>
          <a:srcRect l="67507" t="51188" r="4785" b="11485"/>
          <a:stretch>
            <a:fillRect/>
          </a:stretch>
        </p:blipFill>
        <p:spPr bwMode="auto">
          <a:xfrm>
            <a:off x="6882617" y="2118508"/>
            <a:ext cx="2714644" cy="2571768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7" name="Picture 2" descr="https://sun2.userapi.com/sun2-3/s/v1/if2/uwinDwS_vIyAzxSGrfn8O-t86POwRqZN41Z-3izrx6ne24vol67QWzZmejxYNlqXRpypYZxFOXoG2OlAaW4EOdOx.jpg?size=900x668&amp;quality=96&amp;type=album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7FD"/>
              </a:clrFrom>
              <a:clrTo>
                <a:srgbClr val="F8F7FD">
                  <a:alpha val="0"/>
                </a:srgbClr>
              </a:clrTo>
            </a:clrChange>
          </a:blip>
          <a:srcRect l="67507" r="4785" b="63168"/>
          <a:stretch>
            <a:fillRect/>
          </a:stretch>
        </p:blipFill>
        <p:spPr bwMode="auto">
          <a:xfrm>
            <a:off x="1096139" y="2047070"/>
            <a:ext cx="2714644" cy="2678644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32" name="TextBox 31"/>
          <p:cNvSpPr txBox="1"/>
          <p:nvPr/>
        </p:nvSpPr>
        <p:spPr>
          <a:xfrm>
            <a:off x="5388218" y="5498964"/>
            <a:ext cx="505779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0" b="1" dirty="0" smtClean="0">
                <a:solidFill>
                  <a:srgbClr val="002060"/>
                </a:solidFill>
                <a:latin typeface="Arial Black" pitchFamily="34" charset="0"/>
              </a:rPr>
              <a:t>К</a:t>
            </a:r>
            <a:r>
              <a:rPr lang="ru-RU" sz="6600" b="1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7200" b="1" dirty="0" smtClean="0">
                <a:solidFill>
                  <a:srgbClr val="002060"/>
                </a:solidFill>
                <a:latin typeface="Arial Black" pitchFamily="34" charset="0"/>
              </a:rPr>
              <a:t>Р</a:t>
            </a:r>
            <a:r>
              <a:rPr lang="ru-RU" sz="6600" b="1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7200" b="1" dirty="0" smtClean="0">
                <a:solidFill>
                  <a:srgbClr val="C00000"/>
                </a:solidFill>
                <a:latin typeface="Arial Black" pitchFamily="34" charset="0"/>
              </a:rPr>
              <a:t>Ы</a:t>
            </a:r>
            <a:r>
              <a:rPr lang="ru-RU" sz="6600" b="1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6600" b="1" dirty="0" smtClean="0">
                <a:solidFill>
                  <a:srgbClr val="002060"/>
                </a:solidFill>
                <a:latin typeface="Arial Black" pitchFamily="34" charset="0"/>
              </a:rPr>
              <a:t>  </a:t>
            </a:r>
            <a:r>
              <a:rPr lang="ru-RU" sz="6600" b="1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7200" b="1" dirty="0" smtClean="0">
                <a:solidFill>
                  <a:srgbClr val="C00000"/>
                </a:solidFill>
                <a:latin typeface="Arial Black" pitchFamily="34" charset="0"/>
              </a:rPr>
              <a:t>А</a:t>
            </a:r>
            <a:endParaRPr lang="ru-RU" sz="72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836798" y="332558"/>
            <a:ext cx="9028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rgbClr val="002060"/>
                </a:solidFill>
                <a:latin typeface="Arial Black" pitchFamily="34" charset="0"/>
              </a:rPr>
              <a:t>С</a:t>
            </a:r>
            <a:endParaRPr lang="ru-RU" sz="72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102260" y="261120"/>
            <a:ext cx="1208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rgbClr val="002060"/>
                </a:solidFill>
                <a:latin typeface="Arial Black" pitchFamily="34" charset="0"/>
              </a:rPr>
              <a:t>Ш</a:t>
            </a:r>
            <a:endParaRPr lang="ru-RU" sz="72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5" name="Стрелка вправо 34"/>
          <p:cNvSpPr/>
          <p:nvPr/>
        </p:nvSpPr>
        <p:spPr>
          <a:xfrm>
            <a:off x="9761861" y="6833416"/>
            <a:ext cx="764094" cy="41319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1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7564E-6 -2.28719E-6 L 0.36158 0.7343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3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64E-7 9.71625E-7 L -0.28744 0.7439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" y="3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33" grpId="0"/>
      <p:bldP spid="33" grpId="1"/>
      <p:bldP spid="34" grpId="0"/>
      <p:bldP spid="3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46869" y="5404656"/>
            <a:ext cx="54292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0" b="1" dirty="0" smtClean="0">
                <a:solidFill>
                  <a:srgbClr val="002060"/>
                </a:solidFill>
                <a:latin typeface="Arial Black" pitchFamily="34" charset="0"/>
              </a:rPr>
              <a:t>М</a:t>
            </a:r>
            <a:r>
              <a:rPr lang="ru-RU" sz="6600" b="1" dirty="0" smtClean="0">
                <a:solidFill>
                  <a:srgbClr val="C00000"/>
                </a:solidFill>
                <a:latin typeface="Arial Black" pitchFamily="34" charset="0"/>
              </a:rPr>
              <a:t>А</a:t>
            </a:r>
            <a:r>
              <a:rPr lang="ru-RU" sz="6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itchFamily="34" charset="0"/>
              </a:rPr>
              <a:t>Л</a:t>
            </a:r>
            <a:r>
              <a:rPr lang="ru-RU" sz="6600" b="1" dirty="0" smtClean="0">
                <a:solidFill>
                  <a:srgbClr val="C00000"/>
                </a:solidFill>
                <a:latin typeface="Arial Black" pitchFamily="34" charset="0"/>
              </a:rPr>
              <a:t>И</a:t>
            </a:r>
            <a:r>
              <a:rPr lang="ru-RU" sz="6600" b="1" dirty="0" smtClean="0">
                <a:solidFill>
                  <a:srgbClr val="002060"/>
                </a:solidFill>
                <a:latin typeface="Arial Black" pitchFamily="34" charset="0"/>
              </a:rPr>
              <a:t>Н</a:t>
            </a:r>
            <a:r>
              <a:rPr lang="ru-RU" sz="6600" b="1" dirty="0" smtClean="0">
                <a:solidFill>
                  <a:srgbClr val="C00000"/>
                </a:solidFill>
                <a:latin typeface="Arial Black" pitchFamily="34" charset="0"/>
              </a:rPr>
              <a:t>А</a:t>
            </a:r>
            <a:endParaRPr lang="ru-RU" sz="66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25295" y="5404656"/>
            <a:ext cx="506260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0" b="1" dirty="0" smtClean="0">
                <a:solidFill>
                  <a:srgbClr val="002060"/>
                </a:solidFill>
                <a:latin typeface="Arial Black" pitchFamily="34" charset="0"/>
              </a:rPr>
              <a:t>М</a:t>
            </a:r>
            <a:r>
              <a:rPr lang="ru-RU" sz="6600" b="1" dirty="0" smtClean="0">
                <a:solidFill>
                  <a:srgbClr val="C00000"/>
                </a:solidFill>
                <a:latin typeface="Arial Black" pitchFamily="34" charset="0"/>
              </a:rPr>
              <a:t>А</a:t>
            </a:r>
            <a:r>
              <a:rPr lang="ru-RU" sz="6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itchFamily="34" charset="0"/>
              </a:rPr>
              <a:t>Ш</a:t>
            </a:r>
            <a:r>
              <a:rPr lang="ru-RU" sz="6600" b="1" dirty="0" smtClean="0">
                <a:solidFill>
                  <a:srgbClr val="C00000"/>
                </a:solidFill>
                <a:latin typeface="Arial Black" pitchFamily="34" charset="0"/>
              </a:rPr>
              <a:t>И</a:t>
            </a:r>
            <a:r>
              <a:rPr lang="ru-RU" sz="6600" b="1" dirty="0" smtClean="0">
                <a:solidFill>
                  <a:srgbClr val="002060"/>
                </a:solidFill>
                <a:latin typeface="Arial Black" pitchFamily="34" charset="0"/>
              </a:rPr>
              <a:t>Н</a:t>
            </a:r>
            <a:r>
              <a:rPr lang="ru-RU" sz="6600" b="1" dirty="0" smtClean="0">
                <a:solidFill>
                  <a:srgbClr val="C00000"/>
                </a:solidFill>
                <a:latin typeface="Arial Black" pitchFamily="34" charset="0"/>
              </a:rPr>
              <a:t>А</a:t>
            </a:r>
            <a:endParaRPr lang="ru-RU" sz="66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6619102"/>
            <a:ext cx="509666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596733" y="6619102"/>
            <a:ext cx="485778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4" descr="https://sun2.userapi.com/sun2-3/s/v1/if2/S6T__m_Q2b8WYP7sX4fjTXbhhz7jacv3txzOzcTVIrmzhWW1GMZQNXgF8zsyHT3VeZypO2X5nbm79qH5HZDfibBv.jpg?size=900x668&amp;quality=96&amp;type=album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3F1F4"/>
              </a:clrFrom>
              <a:clrTo>
                <a:srgbClr val="F3F1F4">
                  <a:alpha val="0"/>
                </a:srgbClr>
              </a:clrTo>
            </a:clrChange>
          </a:blip>
          <a:srcRect t="50746" r="72301" b="13433"/>
          <a:stretch>
            <a:fillRect/>
          </a:stretch>
        </p:blipFill>
        <p:spPr bwMode="auto">
          <a:xfrm>
            <a:off x="1131858" y="2047070"/>
            <a:ext cx="2678925" cy="2571768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1" name="Picture 4" descr="https://sun2.userapi.com/sun2-3/s/v1/if2/S6T__m_Q2b8WYP7sX4fjTXbhhz7jacv3txzOzcTVIrmzhWW1GMZQNXgF8zsyHT3VeZypO2X5nbm79qH5HZDfibBv.jpg?size=900x668&amp;quality=96&amp;type=album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8FA"/>
              </a:clrFrom>
              <a:clrTo>
                <a:srgbClr val="F8F8FA">
                  <a:alpha val="0"/>
                </a:srgbClr>
              </a:clrTo>
            </a:clrChange>
          </a:blip>
          <a:srcRect r="71341" b="64180"/>
          <a:stretch>
            <a:fillRect/>
          </a:stretch>
        </p:blipFill>
        <p:spPr bwMode="auto">
          <a:xfrm>
            <a:off x="6739741" y="2047070"/>
            <a:ext cx="2771796" cy="2571768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27" name="TextBox 26"/>
          <p:cNvSpPr txBox="1"/>
          <p:nvPr/>
        </p:nvSpPr>
        <p:spPr>
          <a:xfrm>
            <a:off x="4096535" y="332558"/>
            <a:ext cx="112402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  <a:latin typeface="Arial Black" pitchFamily="34" charset="0"/>
              </a:rPr>
              <a:t>Ш</a:t>
            </a:r>
            <a:endParaRPr lang="ru-RU" sz="66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615715" y="332558"/>
            <a:ext cx="86594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  <a:latin typeface="Arial Black" pitchFamily="34" charset="0"/>
              </a:rPr>
              <a:t>Л</a:t>
            </a:r>
            <a:endParaRPr lang="ru-RU" sz="66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82353" y="1367702"/>
            <a:ext cx="8018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  <a:latin typeface="Arial Black" pitchFamily="34" charset="0"/>
              </a:rPr>
              <a:t>К</a:t>
            </a:r>
            <a:endParaRPr lang="ru-RU" sz="66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rot="16200000" flipV="1">
            <a:off x="3846502" y="5654689"/>
            <a:ext cx="2857520" cy="71438"/>
          </a:xfrm>
          <a:prstGeom prst="line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трелка вправо 12"/>
          <p:cNvSpPr/>
          <p:nvPr/>
        </p:nvSpPr>
        <p:spPr>
          <a:xfrm>
            <a:off x="9761861" y="6833416"/>
            <a:ext cx="764094" cy="41319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97758E-6 1.59071E-6 L 0.3124 0.7405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7354E-6 1.59071E-6 L -0.35426 0.7405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2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7" grpId="0"/>
      <p:bldP spid="27" grpId="1"/>
      <p:bldP spid="28" grpId="0"/>
      <p:bldP spid="28" grpId="1"/>
      <p:bldP spid="29" grpId="0"/>
      <p:bldP spid="2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7445" y="5476094"/>
            <a:ext cx="490390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0" b="1" dirty="0" smtClean="0">
                <a:solidFill>
                  <a:srgbClr val="002060"/>
                </a:solidFill>
                <a:latin typeface="Arial Black" pitchFamily="34" charset="0"/>
              </a:rPr>
              <a:t>  </a:t>
            </a:r>
            <a:r>
              <a:rPr lang="ru-RU" sz="7200" b="1" dirty="0" smtClean="0">
                <a:solidFill>
                  <a:srgbClr val="002060"/>
                </a:solidFill>
                <a:latin typeface="Arial Black" pitchFamily="34" charset="0"/>
              </a:rPr>
              <a:t> Р </a:t>
            </a:r>
            <a:r>
              <a:rPr lang="ru-RU" sz="7200" b="1" dirty="0" smtClean="0">
                <a:solidFill>
                  <a:srgbClr val="C00000"/>
                </a:solidFill>
                <a:latin typeface="Arial Black" pitchFamily="34" charset="0"/>
              </a:rPr>
              <a:t>  </a:t>
            </a:r>
            <a:r>
              <a:rPr lang="ru-RU" sz="7200" b="1" dirty="0" smtClean="0">
                <a:solidFill>
                  <a:srgbClr val="002060"/>
                </a:solidFill>
                <a:latin typeface="Arial Black" pitchFamily="34" charset="0"/>
              </a:rPr>
              <a:t> В </a:t>
            </a:r>
            <a:r>
              <a:rPr lang="ru-RU" sz="7200" b="1" dirty="0" smtClean="0">
                <a:solidFill>
                  <a:srgbClr val="C00000"/>
                </a:solidFill>
                <a:latin typeface="Arial Black" pitchFamily="34" charset="0"/>
              </a:rPr>
              <a:t>А</a:t>
            </a:r>
            <a:endParaRPr lang="ru-RU" sz="72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53857" y="5476094"/>
            <a:ext cx="490390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0" b="1" dirty="0" smtClean="0">
                <a:solidFill>
                  <a:srgbClr val="002060"/>
                </a:solidFill>
                <a:latin typeface="Arial Black" pitchFamily="34" charset="0"/>
              </a:rPr>
              <a:t>  </a:t>
            </a:r>
            <a:r>
              <a:rPr lang="ru-RU" sz="7200" b="1" dirty="0" smtClean="0">
                <a:solidFill>
                  <a:srgbClr val="002060"/>
                </a:solidFill>
                <a:latin typeface="Arial Black" pitchFamily="34" charset="0"/>
              </a:rPr>
              <a:t> Р</a:t>
            </a:r>
            <a:r>
              <a:rPr lang="ru-RU" sz="7200" b="1" dirty="0" smtClean="0">
                <a:solidFill>
                  <a:srgbClr val="C00000"/>
                </a:solidFill>
                <a:latin typeface="Arial Black" pitchFamily="34" charset="0"/>
              </a:rPr>
              <a:t>    </a:t>
            </a:r>
            <a:r>
              <a:rPr lang="ru-RU" sz="7200" b="1" dirty="0" smtClean="0">
                <a:solidFill>
                  <a:srgbClr val="002060"/>
                </a:solidFill>
                <a:latin typeface="Arial Black" pitchFamily="34" charset="0"/>
              </a:rPr>
              <a:t>В</a:t>
            </a:r>
            <a:r>
              <a:rPr lang="ru-RU" sz="7200" b="1" dirty="0" smtClean="0">
                <a:solidFill>
                  <a:srgbClr val="C00000"/>
                </a:solidFill>
                <a:latin typeface="Arial Black" pitchFamily="34" charset="0"/>
              </a:rPr>
              <a:t> А</a:t>
            </a:r>
            <a:endParaRPr lang="ru-RU" sz="72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67445" y="6619102"/>
            <a:ext cx="492922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525295" y="6619102"/>
            <a:ext cx="509666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239411" y="1904194"/>
            <a:ext cx="9541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  <a:latin typeface="Arial Black" pitchFamily="34" charset="0"/>
              </a:rPr>
              <a:t>О</a:t>
            </a:r>
            <a:endParaRPr lang="ru-RU" sz="72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28674" name="Picture 2" descr="https://sun2.userapi.com/sun2-9/s/v1/if2/mr4MY8OOA2FPj5ITiQpd1uLW7wgVy4QTpA49o5WtwhTSXC4jbhMPXDDzztk__xjiHkeDRRIKEVn1jTYExpaKOPWy.jpg?size=900x671&amp;quality=96&amp;type=album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5FA"/>
              </a:clrFrom>
              <a:clrTo>
                <a:srgbClr val="F6F5FA">
                  <a:alpha val="0"/>
                </a:srgbClr>
              </a:clrTo>
            </a:clrChange>
          </a:blip>
          <a:srcRect r="71293" b="61498"/>
          <a:stretch>
            <a:fillRect/>
          </a:stretch>
        </p:blipFill>
        <p:spPr bwMode="auto">
          <a:xfrm>
            <a:off x="1096139" y="2118508"/>
            <a:ext cx="2786082" cy="2786082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cxnSp>
        <p:nvCxnSpPr>
          <p:cNvPr id="16" name="Прямая соединительная линия 15"/>
          <p:cNvCxnSpPr/>
          <p:nvPr/>
        </p:nvCxnSpPr>
        <p:spPr>
          <a:xfrm rot="5400000" flipH="1" flipV="1">
            <a:off x="3882221" y="5690408"/>
            <a:ext cx="2857520" cy="0"/>
          </a:xfrm>
          <a:prstGeom prst="line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" descr="https://sun2.userapi.com/sun2-9/s/v1/if2/mr4MY8OOA2FPj5ITiQpd1uLW7wgVy4QTpA49o5WtwhTSXC4jbhMPXDDzztk__xjiHkeDRRIKEVn1jTYExpaKOPWy.jpg?size=900x671&amp;quality=96&amp;type=album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1F0F6"/>
              </a:clrFrom>
              <a:clrTo>
                <a:srgbClr val="F1F0F6">
                  <a:alpha val="0"/>
                </a:srgbClr>
              </a:clrTo>
            </a:clrChange>
          </a:blip>
          <a:srcRect t="49993" r="71293" b="11506"/>
          <a:stretch>
            <a:fillRect/>
          </a:stretch>
        </p:blipFill>
        <p:spPr bwMode="auto">
          <a:xfrm>
            <a:off x="6739741" y="2118508"/>
            <a:ext cx="2714644" cy="2714644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25" name="TextBox 24"/>
          <p:cNvSpPr txBox="1"/>
          <p:nvPr/>
        </p:nvSpPr>
        <p:spPr>
          <a:xfrm>
            <a:off x="4810915" y="2904326"/>
            <a:ext cx="9028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  <a:latin typeface="Arial Black" pitchFamily="34" charset="0"/>
              </a:rPr>
              <a:t>А</a:t>
            </a:r>
            <a:endParaRPr lang="ru-RU" sz="72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53857" y="1904194"/>
            <a:ext cx="9541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  <a:latin typeface="Arial Black" pitchFamily="34" charset="0"/>
              </a:rPr>
              <a:t>И</a:t>
            </a:r>
            <a:endParaRPr lang="ru-RU" sz="72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21184" y="261120"/>
            <a:ext cx="114646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0" b="1" dirty="0" smtClean="0">
                <a:solidFill>
                  <a:srgbClr val="002060"/>
                </a:solidFill>
                <a:latin typeface="Arial Black" pitchFamily="34" charset="0"/>
              </a:rPr>
              <a:t>П</a:t>
            </a:r>
            <a:endParaRPr lang="ru-RU" sz="90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21382" y="261120"/>
            <a:ext cx="101822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0" b="1" dirty="0" smtClean="0">
                <a:solidFill>
                  <a:srgbClr val="002060"/>
                </a:solidFill>
                <a:latin typeface="Arial Black" pitchFamily="34" charset="0"/>
              </a:rPr>
              <a:t>Т</a:t>
            </a:r>
            <a:endParaRPr lang="ru-RU" sz="90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59968" y="261120"/>
            <a:ext cx="115127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0" b="1" dirty="0" smtClean="0">
                <a:solidFill>
                  <a:srgbClr val="002060"/>
                </a:solidFill>
                <a:latin typeface="Arial Black" pitchFamily="34" charset="0"/>
              </a:rPr>
              <a:t>Д</a:t>
            </a:r>
            <a:endParaRPr lang="ru-RU" sz="90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0" name="Стрелка вправо 29"/>
          <p:cNvSpPr/>
          <p:nvPr/>
        </p:nvSpPr>
        <p:spPr>
          <a:xfrm>
            <a:off x="9761861" y="6833416"/>
            <a:ext cx="764094" cy="41319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0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4155E-6 -6.62081E-7 L -0.42631 0.71539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" y="3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8176E-6 3.95529E-7 L -0.25979 0.3860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1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32E-7 -6.62081E-7 L -0.06637 0.71539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" y="3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3483E-6 -3.98108E-6 L 0.29327 0.51161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" y="2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1"/>
      <p:bldP spid="14" grpId="2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thumbs.dreamstime.com/b/%D1%81%D0%BE%D1%87%D0%B8%D0%BD%D0%B8%D1%82%D0%B5%D0%BB%D1%8C%D1%81%D1%82%D0%B2%D0%BE-%D0%BC%D0%B0%D0%BB%D1%8B%D1%88%D0%B0-%D0%BD%D0%B0-%D0%BA%D0%BB%D0%B0%D1%81%D1%81%D0%BD-%D0%BA%D0%BB%D0%B0%D1%81%D1%81%D0%BD%D0%BE%D0%BC-2752699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89" t="10345" r="5761" b="3448"/>
          <a:stretch>
            <a:fillRect/>
          </a:stretch>
        </p:blipFill>
        <p:spPr bwMode="auto">
          <a:xfrm>
            <a:off x="1524767" y="261119"/>
            <a:ext cx="7572428" cy="6884027"/>
          </a:xfrm>
          <a:prstGeom prst="rect">
            <a:avLst/>
          </a:prstGeom>
          <a:noFill/>
        </p:spPr>
      </p:pic>
      <p:pic>
        <p:nvPicPr>
          <p:cNvPr id="5" name="Picture 2" descr="https://thumbs.dreamstime.com/b/%D1%81%D0%BE%D1%87%D0%B8%D0%BD%D0%B8%D1%82%D0%B5%D0%BB%D1%8C%D1%81%D1%82%D0%B2%D0%BE-%D0%BC%D0%B0%D0%BB%D1%8B%D1%88%D0%B0-%D0%BD%D0%B0-%D0%BA%D0%BB%D0%B0%D1%81%D1%81%D0%BD-%D0%BA%D0%BB%D0%B0%D1%81%D1%81%D0%BD%D0%BE%D0%BC-2752699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826" t="29118" r="37503" b="55956"/>
          <a:stretch>
            <a:fillRect/>
          </a:stretch>
        </p:blipFill>
        <p:spPr bwMode="auto">
          <a:xfrm>
            <a:off x="4953791" y="2690012"/>
            <a:ext cx="1928826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953659" y="2332822"/>
            <a:ext cx="491352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solidFill>
                  <a:schemeClr val="bg1"/>
                </a:solidFill>
                <a:latin typeface="Arial Black" pitchFamily="34" charset="0"/>
              </a:rPr>
              <a:t>Молодцы!</a:t>
            </a:r>
            <a:endParaRPr lang="ru-RU" sz="6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abrakadabra.fun/uploads/posts/2021-11/thumbs/1636786460_30-abrakadabra-fun-p-fon-dlya-prezentatsii-pedsoveta-v-detskom-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0621964" cy="7380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1772" r="3588" b="1661"/>
          <a:stretch>
            <a:fillRect/>
          </a:stretch>
        </p:blipFill>
        <p:spPr bwMode="auto">
          <a:xfrm rot="16200000">
            <a:off x="1620838" y="-1620838"/>
            <a:ext cx="7380288" cy="1062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778" t="3342"/>
          <a:stretch>
            <a:fillRect/>
          </a:stretch>
        </p:blipFill>
        <p:spPr bwMode="auto">
          <a:xfrm rot="16200000">
            <a:off x="1620838" y="-1620838"/>
            <a:ext cx="7380288" cy="1062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9406" t="22667" r="23493" b="5067"/>
          <a:stretch>
            <a:fillRect/>
          </a:stretch>
        </p:blipFill>
        <p:spPr bwMode="auto">
          <a:xfrm>
            <a:off x="-1" y="0"/>
            <a:ext cx="10621963" cy="738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56738" t="28628" r="25980" b="67175"/>
          <a:stretch>
            <a:fillRect/>
          </a:stretch>
        </p:blipFill>
        <p:spPr bwMode="auto">
          <a:xfrm>
            <a:off x="6954055" y="189682"/>
            <a:ext cx="3429024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82617" y="165398"/>
            <a:ext cx="35719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Arial" pitchFamily="34" charset="0"/>
                <a:cs typeface="Arial" pitchFamily="34" charset="0"/>
              </a:rPr>
              <a:t>Муниципальное бюджетное дошкольное образовательное учреждение  </a:t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детский сад «Голубые дорожки»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56738" t="85987" r="24444" b="11215"/>
          <a:stretch>
            <a:fillRect/>
          </a:stretch>
        </p:blipFill>
        <p:spPr bwMode="auto">
          <a:xfrm>
            <a:off x="6882617" y="6690540"/>
            <a:ext cx="3500462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882617" y="6451942"/>
            <a:ext cx="35719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Arial" pitchFamily="34" charset="0"/>
                <a:cs typeface="Arial" pitchFamily="34" charset="0"/>
              </a:rPr>
              <a:t>Подготовили:</a:t>
            </a:r>
          </a:p>
          <a:p>
            <a:pPr algn="ctr"/>
            <a:r>
              <a:rPr lang="ru-RU" sz="1400" dirty="0" smtClean="0">
                <a:latin typeface="Arial" pitchFamily="34" charset="0"/>
                <a:cs typeface="Arial" pitchFamily="34" charset="0"/>
              </a:rPr>
              <a:t>Меркулова Е.А.</a:t>
            </a:r>
          </a:p>
          <a:p>
            <a:pPr algn="ctr"/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Батова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О.А.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rasler.ru/wp-content/uploads/2023/03/%D0%A0%D0%B8%D1%81%D1%83%D0%BD%D0%BA%D0%B8-%D1%80%D0%B0%D0%BA%D0%B5%D1%82%D1%8B-%D0%B4%D0%BB%D1%8F-%D1%81%D1%80%D0%B8%D1%81%D0%BE%D0%B2%D0%BA%D0%B8_00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759" y="546872"/>
            <a:ext cx="5500726" cy="3245904"/>
          </a:xfrm>
          <a:prstGeom prst="rect">
            <a:avLst/>
          </a:prstGeom>
          <a:noFill/>
        </p:spPr>
      </p:pic>
      <p:pic>
        <p:nvPicPr>
          <p:cNvPr id="2052" name="Picture 4" descr="https://sun1-94.userapi.com/s/v1/if2/qK9fF293CG1zqAsCpyeabdObATRrmXfKk5JrrxxEmlr35cxcK8DfhbcEqBUSW44SUZD19R40DtgdiK2SvLJhHF0_.jpg?size=2048x2048&amp;quality=96&amp;crop=37,0,2048,2048&amp;ava=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82419" y="0"/>
            <a:ext cx="3643338" cy="3643338"/>
          </a:xfrm>
          <a:prstGeom prst="rect">
            <a:avLst/>
          </a:prstGeom>
          <a:noFill/>
        </p:spPr>
      </p:pic>
      <p:sp>
        <p:nvSpPr>
          <p:cNvPr id="2054" name="AutoShape 6" descr="https://thumbs.dreamstime.com/z/rocket-space-1295769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https://thumbs.dreamstime.com/z/rocket-space-1295769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https://thumbs.dreamstime.com/z/rocket-space-1295769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0" name="AutoShape 12" descr="https://thumbs.dreamstime.com/z/rocket-space-1295769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2" name="AutoShape 14" descr="https://polinka.top/uploads/posts/2023-06/1686207653_polinka-top-p-raketa-kartinka-risunok-krasivo-5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4" name="Picture 16" descr="https://gas-kvas.com/uploads/posts/2023-03/1677669855_gas-kvas-com-p-raketa-risunok-detskii-legkii-dlya-sadika-4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42538" t="4717" r="-2986"/>
          <a:stretch>
            <a:fillRect/>
          </a:stretch>
        </p:blipFill>
        <p:spPr bwMode="auto">
          <a:xfrm>
            <a:off x="5310981" y="3336928"/>
            <a:ext cx="4960018" cy="3710802"/>
          </a:xfrm>
          <a:prstGeom prst="ellipse">
            <a:avLst/>
          </a:prstGeom>
          <a:noFill/>
        </p:spPr>
      </p:pic>
      <p:sp>
        <p:nvSpPr>
          <p:cNvPr id="2066" name="AutoShape 18" descr="https://pictures.pibig.info/uploads/posts/2023-04/1680532248_pictures-pibig-info-p-kosmicheskaya-raketa-risunok-krasivo-8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8" name="Picture 20" descr="https://zamanilka.ru/wp-content/uploads/2023/05/kosmos-kartinki-dlya-detei-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3197" y="4333086"/>
            <a:ext cx="4120849" cy="26693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https://i.ytimg.com/vi/kLkT3vOb9uo/maxresdefault.jpg"/>
          <p:cNvPicPr>
            <a:picLocks noChangeAspect="1" noChangeArrowheads="1"/>
          </p:cNvPicPr>
          <p:nvPr/>
        </p:nvPicPr>
        <p:blipFill>
          <a:blip r:embed="rId2" cstate="print"/>
          <a:srcRect l="14249" r="11216"/>
          <a:stretch>
            <a:fillRect/>
          </a:stretch>
        </p:blipFill>
        <p:spPr bwMode="auto">
          <a:xfrm>
            <a:off x="6025361" y="3904458"/>
            <a:ext cx="4286280" cy="3234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38883" y="189682"/>
            <a:ext cx="75328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Цель: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Развитие фонематического слуха.</a:t>
            </a:r>
            <a:endParaRPr lang="ru-RU" sz="24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8883" y="761186"/>
            <a:ext cx="100013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Задачи:</a:t>
            </a:r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Учить детей читать слова вставляя пропущенные буквы;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Упражнять в дифференциации звуков;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Совершенствовать навыки чтения слов;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Развивать внимание, память, мышление, речь;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Воспитывать усидчивость, умение выполнять правила.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0321" y="2547136"/>
            <a:ext cx="614366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 Black" pitchFamily="34" charset="0"/>
              </a:rPr>
              <a:t>Описание:</a:t>
            </a:r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Предложить детям рассмотреть  на игровом поле картинки,  слова с пропущенными буквами  и появляющиеся буквы.</a:t>
            </a:r>
            <a:b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Произнести предметы, изображенные на картинках.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Далее выбрать из предложенных букв нужную и вставить в слово, путём нажатия на выбранную букву.</a:t>
            </a:r>
            <a:b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Если ответ верен, то буква встанет на своё место в слове. Следует прочитать слово целиком.</a:t>
            </a:r>
            <a:b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Если ответ не верен – то буква станет прозрачной.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 descr="https://catherineasquithgallery.com/uploads/posts/2021-03/1614840246_6-p-fon-zvezdnoe-nebo-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445" y="0"/>
            <a:ext cx="7396428" cy="4158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32954"/>
            <a:ext cx="6792121" cy="3818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4" cstate="print"/>
          <a:srcRect l="9804" t="19967" r="37433" b="14140"/>
          <a:stretch>
            <a:fillRect/>
          </a:stretch>
        </p:blipFill>
        <p:spPr bwMode="auto">
          <a:xfrm>
            <a:off x="4882353" y="2832888"/>
            <a:ext cx="335758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4635" y="5404656"/>
            <a:ext cx="377218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0" b="1" dirty="0" smtClean="0">
                <a:solidFill>
                  <a:srgbClr val="002060"/>
                </a:solidFill>
                <a:latin typeface="Arial Black" pitchFamily="34" charset="0"/>
              </a:rPr>
              <a:t>К  </a:t>
            </a:r>
            <a:r>
              <a:rPr lang="ru-RU" sz="9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itchFamily="34" charset="0"/>
              </a:rPr>
              <a:t>О</a:t>
            </a:r>
            <a:r>
              <a:rPr lang="ru-RU" sz="9000" b="1" dirty="0" smtClean="0">
                <a:solidFill>
                  <a:srgbClr val="002060"/>
                </a:solidFill>
                <a:latin typeface="Arial Black" pitchFamily="34" charset="0"/>
              </a:rPr>
              <a:t>Т</a:t>
            </a:r>
            <a:endParaRPr lang="ru-RU" sz="90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68237" y="5404656"/>
            <a:ext cx="372890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0" b="1" dirty="0" smtClean="0">
                <a:solidFill>
                  <a:srgbClr val="002060"/>
                </a:solidFill>
                <a:latin typeface="Arial Black" pitchFamily="34" charset="0"/>
              </a:rPr>
              <a:t>К </a:t>
            </a:r>
            <a:r>
              <a:rPr lang="ru-RU" sz="9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itchFamily="34" charset="0"/>
              </a:rPr>
              <a:t>И </a:t>
            </a:r>
            <a:r>
              <a:rPr lang="ru-RU" sz="9000" b="1" dirty="0" smtClean="0">
                <a:solidFill>
                  <a:srgbClr val="002060"/>
                </a:solidFill>
                <a:latin typeface="Arial Black" pitchFamily="34" charset="0"/>
              </a:rPr>
              <a:t>Т</a:t>
            </a:r>
            <a:endParaRPr lang="ru-RU" sz="90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96073" y="6619102"/>
            <a:ext cx="335758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239675" y="6619102"/>
            <a:ext cx="35719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4" descr="https://sun2.userapi.com/sun2-4/s/v1/if2/-tJMBTqdNlpH3fNW3A1MckknHqbzemokysWGgGByvf2SdPpudvkEfH0o0mcpiPsiFrvB0D08sgfwpmk8q5kfadyw.jpg?size=900x669&amp;quality=96&amp;type=album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DECF2"/>
              </a:clrFrom>
              <a:clrTo>
                <a:srgbClr val="EDECF2">
                  <a:alpha val="0"/>
                </a:srgbClr>
              </a:clrTo>
            </a:clrChange>
          </a:blip>
          <a:srcRect l="37196" r="38808" b="61260"/>
          <a:stretch>
            <a:fillRect/>
          </a:stretch>
        </p:blipFill>
        <p:spPr bwMode="auto">
          <a:xfrm>
            <a:off x="1310453" y="1647017"/>
            <a:ext cx="2357454" cy="2828945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7" name="Picture 4" descr="https://sun2.userapi.com/sun2-4/s/v1/if2/-tJMBTqdNlpH3fNW3A1MckknHqbzemokysWGgGByvf2SdPpudvkEfH0o0mcpiPsiFrvB0D08sgfwpmk8q5kfadyw.jpg?size=900x669&amp;quality=96&amp;type=album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DECF2"/>
              </a:clrFrom>
              <a:clrTo>
                <a:srgbClr val="EDECF2">
                  <a:alpha val="0"/>
                </a:srgbClr>
              </a:clrTo>
            </a:clrChange>
          </a:blip>
          <a:srcRect l="34796" t="50039" r="35208" b="17678"/>
          <a:stretch>
            <a:fillRect/>
          </a:stretch>
        </p:blipFill>
        <p:spPr bwMode="auto">
          <a:xfrm>
            <a:off x="6382551" y="1861331"/>
            <a:ext cx="3000396" cy="2400317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21" name="TextBox 20"/>
          <p:cNvSpPr txBox="1"/>
          <p:nvPr/>
        </p:nvSpPr>
        <p:spPr>
          <a:xfrm>
            <a:off x="4025097" y="261120"/>
            <a:ext cx="114646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0" b="1" dirty="0" smtClean="0">
                <a:solidFill>
                  <a:srgbClr val="C00000"/>
                </a:solidFill>
                <a:latin typeface="Arial Black" pitchFamily="34" charset="0"/>
              </a:rPr>
              <a:t>И</a:t>
            </a:r>
            <a:endParaRPr lang="ru-RU" sz="90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68171" y="261120"/>
            <a:ext cx="114646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0" b="1" dirty="0" smtClean="0">
                <a:solidFill>
                  <a:srgbClr val="C00000"/>
                </a:solidFill>
                <a:latin typeface="Arial Black" pitchFamily="34" charset="0"/>
              </a:rPr>
              <a:t>О</a:t>
            </a:r>
            <a:endParaRPr lang="ru-RU" sz="90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rot="5400000" flipH="1" flipV="1">
            <a:off x="3846502" y="5726127"/>
            <a:ext cx="2786082" cy="0"/>
          </a:xfrm>
          <a:prstGeom prst="line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Стрелка вправо 23"/>
          <p:cNvSpPr/>
          <p:nvPr/>
        </p:nvSpPr>
        <p:spPr>
          <a:xfrm>
            <a:off x="9761861" y="6833416"/>
            <a:ext cx="764094" cy="41319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0284E-6 -6.62081E-7 L 0.33169 0.7057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" y="3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9985E-6 -6.62081E-7 L -0.36562 0.7057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" y="3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2" grpId="0"/>
      <p:bldP spid="2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10387" y="5404656"/>
            <a:ext cx="323037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itchFamily="34" charset="0"/>
              </a:rPr>
              <a:t>.</a:t>
            </a:r>
            <a:r>
              <a:rPr lang="ru-RU" sz="7200" b="1" dirty="0" smtClean="0">
                <a:solidFill>
                  <a:srgbClr val="C00000"/>
                </a:solidFill>
                <a:latin typeface="Arial Black" pitchFamily="34" charset="0"/>
              </a:rPr>
              <a:t>  </a:t>
            </a:r>
            <a:r>
              <a:rPr lang="ru-RU" sz="9000" b="1" dirty="0" smtClean="0">
                <a:solidFill>
                  <a:srgbClr val="C00000"/>
                </a:solidFill>
                <a:latin typeface="Arial Black" pitchFamily="34" charset="0"/>
              </a:rPr>
              <a:t>У </a:t>
            </a:r>
            <a:r>
              <a:rPr lang="ru-RU" sz="9000" b="1" dirty="0" smtClean="0">
                <a:solidFill>
                  <a:srgbClr val="002060"/>
                </a:solidFill>
                <a:latin typeface="Arial Black" pitchFamily="34" charset="0"/>
              </a:rPr>
              <a:t>К</a:t>
            </a:r>
            <a:endParaRPr lang="ru-RU" sz="90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11113" y="5333218"/>
            <a:ext cx="365837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itchFamily="34" charset="0"/>
              </a:rPr>
              <a:t>. </a:t>
            </a:r>
            <a:r>
              <a:rPr lang="ru-RU" sz="7200" b="1" dirty="0" smtClean="0">
                <a:solidFill>
                  <a:srgbClr val="C00000"/>
                </a:solidFill>
                <a:latin typeface="Arial Black" pitchFamily="34" charset="0"/>
              </a:rPr>
              <a:t>  </a:t>
            </a:r>
            <a:r>
              <a:rPr lang="ru-RU" sz="9000" b="1" dirty="0" smtClean="0">
                <a:solidFill>
                  <a:srgbClr val="C00000"/>
                </a:solidFill>
                <a:latin typeface="Arial Black" pitchFamily="34" charset="0"/>
              </a:rPr>
              <a:t>У </a:t>
            </a:r>
            <a:r>
              <a:rPr lang="ru-RU" sz="9000" b="1" dirty="0" smtClean="0">
                <a:solidFill>
                  <a:srgbClr val="002060"/>
                </a:solidFill>
                <a:latin typeface="Arial Black" pitchFamily="34" charset="0"/>
              </a:rPr>
              <a:t>К</a:t>
            </a:r>
            <a:endParaRPr lang="ru-RU" sz="90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53197" y="6619102"/>
            <a:ext cx="407196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882485" y="6619102"/>
            <a:ext cx="414340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4" descr="https://sun2.userapi.com/sun2-3/s/v1/if2/S6T__m_Q2b8WYP7sX4fjTXbhhz7jacv3txzOzcTVIrmzhWW1GMZQNXgF8zsyHT3VeZypO2X5nbm79qH5HZDfibBv.jpg?size=900x668&amp;quality=96&amp;type=album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5F4FA"/>
              </a:clrFrom>
              <a:clrTo>
                <a:srgbClr val="F5F4FA">
                  <a:alpha val="0"/>
                </a:srgbClr>
              </a:clrTo>
            </a:clrChange>
          </a:blip>
          <a:srcRect l="34346" t="50746" r="37955" b="11940"/>
          <a:stretch>
            <a:fillRect/>
          </a:stretch>
        </p:blipFill>
        <p:spPr bwMode="auto">
          <a:xfrm>
            <a:off x="6596865" y="1761318"/>
            <a:ext cx="2928958" cy="2928958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2" name="Picture 4" descr="https://sun2.userapi.com/sun2-3/s/v1/if2/S6T__m_Q2b8WYP7sX4fjTXbhhz7jacv3txzOzcTVIrmzhWW1GMZQNXgF8zsyHT3VeZypO2X5nbm79qH5HZDfibBv.jpg?size=900x668&amp;quality=96&amp;type=album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5F4FA"/>
              </a:clrFrom>
              <a:clrTo>
                <a:srgbClr val="F5F4FA">
                  <a:alpha val="0"/>
                </a:srgbClr>
              </a:clrTo>
            </a:clrChange>
          </a:blip>
          <a:srcRect l="34346" r="37955" b="62687"/>
          <a:stretch>
            <a:fillRect/>
          </a:stretch>
        </p:blipFill>
        <p:spPr bwMode="auto">
          <a:xfrm>
            <a:off x="1096139" y="1761318"/>
            <a:ext cx="2928958" cy="2928958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cxnSp>
        <p:nvCxnSpPr>
          <p:cNvPr id="23" name="Прямая соединительная линия 22"/>
          <p:cNvCxnSpPr/>
          <p:nvPr/>
        </p:nvCxnSpPr>
        <p:spPr>
          <a:xfrm rot="5400000" flipH="1" flipV="1">
            <a:off x="3846502" y="5654689"/>
            <a:ext cx="2928958" cy="0"/>
          </a:xfrm>
          <a:prstGeom prst="line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167841" y="46806"/>
            <a:ext cx="121539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0" b="1" dirty="0" smtClean="0">
                <a:solidFill>
                  <a:srgbClr val="002060"/>
                </a:solidFill>
                <a:latin typeface="Arial Black" pitchFamily="34" charset="0"/>
              </a:rPr>
              <a:t>Л</a:t>
            </a:r>
            <a:endParaRPr lang="ru-RU" sz="100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525163" y="118244"/>
            <a:ext cx="157767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0" b="1" dirty="0" smtClean="0">
                <a:solidFill>
                  <a:srgbClr val="002060"/>
                </a:solidFill>
                <a:latin typeface="Arial Black" pitchFamily="34" charset="0"/>
              </a:rPr>
              <a:t>Ж</a:t>
            </a:r>
            <a:endParaRPr lang="ru-RU" sz="100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269878" y="118244"/>
            <a:ext cx="139493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0" b="1" dirty="0" smtClean="0">
                <a:solidFill>
                  <a:srgbClr val="002060"/>
                </a:solidFill>
                <a:latin typeface="Arial Black" pitchFamily="34" charset="0"/>
              </a:rPr>
              <a:t>М</a:t>
            </a:r>
            <a:endParaRPr lang="ru-RU" sz="100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8" name="Стрелка вправо 37"/>
          <p:cNvSpPr/>
          <p:nvPr/>
        </p:nvSpPr>
        <p:spPr>
          <a:xfrm>
            <a:off x="9761861" y="6833416"/>
            <a:ext cx="764094" cy="41319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9567E-6 -3.98968E-6 L -0.24858 0.7242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" y="3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634E-6 2.7515E-6 L 0.13542 0.7145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" y="3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2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1" grpId="0"/>
      <p:bldP spid="31" grpId="1"/>
      <p:bldP spid="32" grpId="0"/>
      <p:bldP spid="32" grpId="1"/>
      <p:bldP spid="33" grpId="0"/>
      <p:bldP spid="3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596073" y="6619102"/>
            <a:ext cx="400052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239675" y="6619102"/>
            <a:ext cx="407196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https://sun2.userapi.com/sun2-4/s/v1/if2/_Jzju0I8GjzRSMXgfm6l8oP6zrL6rkCSObpS7Ql8vcxkgzZ-p9pern4sGPirrXB4Civ0AipFCL1vcnCcSvnC-_Mf.jpg?size=899x670&amp;quality=96&amp;type=album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EEDF3"/>
              </a:clrFrom>
              <a:clrTo>
                <a:srgbClr val="EEEDF3">
                  <a:alpha val="0"/>
                </a:srgbClr>
              </a:clrTo>
            </a:clrChange>
          </a:blip>
          <a:srcRect l="67996" t="49460" r="4975" b="12621"/>
          <a:stretch>
            <a:fillRect/>
          </a:stretch>
        </p:blipFill>
        <p:spPr bwMode="auto">
          <a:xfrm>
            <a:off x="1096139" y="1832756"/>
            <a:ext cx="2786082" cy="2912722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9" name="Picture 4" descr="https://sun2.userapi.com/sun2-4/s/v1/if2/_Jzju0I8GjzRSMXgfm6l8oP6zrL6rkCSObpS7Ql8vcxkgzZ-p9pern4sGPirrXB4Civ0AipFCL1vcnCcSvnC-_Mf.jpg?size=899x670&amp;quality=96&amp;type=album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EEDF3"/>
              </a:clrFrom>
              <a:clrTo>
                <a:srgbClr val="EEEDF3">
                  <a:alpha val="0"/>
                </a:srgbClr>
              </a:clrTo>
            </a:clrChange>
          </a:blip>
          <a:srcRect l="67996" r="4975" b="63729"/>
          <a:stretch>
            <a:fillRect/>
          </a:stretch>
        </p:blipFill>
        <p:spPr bwMode="auto">
          <a:xfrm>
            <a:off x="6525427" y="1832756"/>
            <a:ext cx="2857520" cy="2857520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1" name="TextBox 10"/>
          <p:cNvSpPr txBox="1"/>
          <p:nvPr/>
        </p:nvSpPr>
        <p:spPr>
          <a:xfrm>
            <a:off x="953263" y="5333218"/>
            <a:ext cx="340670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0" b="1" dirty="0" smtClean="0">
                <a:solidFill>
                  <a:srgbClr val="C00000"/>
                </a:solidFill>
                <a:latin typeface="Arial Black" pitchFamily="34" charset="0"/>
              </a:rPr>
              <a:t>  </a:t>
            </a:r>
            <a:r>
              <a:rPr lang="ru-RU" sz="7200" b="1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9000" b="1" dirty="0" smtClean="0">
                <a:solidFill>
                  <a:srgbClr val="C00000"/>
                </a:solidFill>
                <a:latin typeface="Arial Black" pitchFamily="34" charset="0"/>
              </a:rPr>
              <a:t>У </a:t>
            </a:r>
            <a:r>
              <a:rPr lang="ru-RU" sz="9000" b="1" dirty="0" smtClean="0">
                <a:solidFill>
                  <a:srgbClr val="002060"/>
                </a:solidFill>
                <a:latin typeface="Arial Black" pitchFamily="34" charset="0"/>
              </a:rPr>
              <a:t>Б</a:t>
            </a:r>
            <a:endParaRPr lang="ru-RU" sz="90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90625" y="5333218"/>
            <a:ext cx="340670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0" b="1" dirty="0" smtClean="0">
                <a:solidFill>
                  <a:srgbClr val="C00000"/>
                </a:solidFill>
                <a:latin typeface="Arial Black" pitchFamily="34" charset="0"/>
              </a:rPr>
              <a:t>  </a:t>
            </a:r>
            <a:r>
              <a:rPr lang="ru-RU" sz="7200" b="1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9000" b="1" dirty="0" smtClean="0">
                <a:solidFill>
                  <a:srgbClr val="C00000"/>
                </a:solidFill>
                <a:latin typeface="Arial Black" pitchFamily="34" charset="0"/>
              </a:rPr>
              <a:t>У </a:t>
            </a:r>
            <a:r>
              <a:rPr lang="ru-RU" sz="9000" b="1" dirty="0" smtClean="0">
                <a:solidFill>
                  <a:srgbClr val="002060"/>
                </a:solidFill>
                <a:latin typeface="Arial Black" pitchFamily="34" charset="0"/>
              </a:rPr>
              <a:t>Б</a:t>
            </a:r>
            <a:endParaRPr lang="ru-RU" sz="90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69878" y="118244"/>
            <a:ext cx="112082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0" b="1" dirty="0" smtClean="0">
                <a:solidFill>
                  <a:srgbClr val="002060"/>
                </a:solidFill>
                <a:latin typeface="Arial Black" pitchFamily="34" charset="0"/>
              </a:rPr>
              <a:t>К</a:t>
            </a:r>
            <a:endParaRPr lang="ru-RU" sz="100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67841" y="118244"/>
            <a:ext cx="106631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0" b="1" dirty="0" smtClean="0">
                <a:solidFill>
                  <a:srgbClr val="002060"/>
                </a:solidFill>
                <a:latin typeface="Arial Black" pitchFamily="34" charset="0"/>
              </a:rPr>
              <a:t>З</a:t>
            </a:r>
            <a:endParaRPr lang="ru-RU" sz="100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68039" y="118244"/>
            <a:ext cx="125867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0" b="1" dirty="0" smtClean="0">
                <a:solidFill>
                  <a:srgbClr val="002060"/>
                </a:solidFill>
                <a:latin typeface="Arial Black" pitchFamily="34" charset="0"/>
              </a:rPr>
              <a:t>Д</a:t>
            </a:r>
            <a:endParaRPr lang="ru-RU" sz="100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9761861" y="6833416"/>
            <a:ext cx="764094" cy="41319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5400000" flipH="1" flipV="1">
            <a:off x="3917940" y="5654689"/>
            <a:ext cx="2928958" cy="0"/>
          </a:xfrm>
          <a:prstGeom prst="line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0852E-6 2.7515E-6 L -0.37145 0.7145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" y="3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3274E-7 2.7515E-6 L 0.32108 0.7145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" y="3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2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/>
      <p:bldP spid="17" grpId="1"/>
      <p:bldP spid="18" grpId="0"/>
      <p:bldP spid="1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6007" y="5333218"/>
            <a:ext cx="55721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0" b="1" dirty="0" smtClean="0">
                <a:solidFill>
                  <a:srgbClr val="002060"/>
                </a:solidFill>
                <a:latin typeface="Arial Black" pitchFamily="34" charset="0"/>
              </a:rPr>
              <a:t>К</a:t>
            </a:r>
            <a:r>
              <a:rPr lang="ru-RU" sz="10000" b="1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9000" b="1" dirty="0" smtClean="0">
                <a:solidFill>
                  <a:srgbClr val="C00000"/>
                </a:solidFill>
                <a:latin typeface="Arial Black" pitchFamily="34" charset="0"/>
              </a:rPr>
              <a:t>О</a:t>
            </a:r>
            <a:r>
              <a:rPr lang="ru-RU" sz="7200" b="1" dirty="0" smtClean="0">
                <a:solidFill>
                  <a:srgbClr val="C00000"/>
                </a:solidFill>
                <a:latin typeface="Arial Black" pitchFamily="34" charset="0"/>
              </a:rPr>
              <a:t>  </a:t>
            </a:r>
            <a:r>
              <a:rPr lang="ru-RU" sz="7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itchFamily="34" charset="0"/>
              </a:rPr>
              <a:t>С  </a:t>
            </a:r>
            <a:r>
              <a:rPr lang="ru-RU" sz="8800" b="1" dirty="0" smtClean="0">
                <a:solidFill>
                  <a:srgbClr val="C00000"/>
                </a:solidFill>
                <a:latin typeface="Arial Black" pitchFamily="34" charset="0"/>
              </a:rPr>
              <a:t>А</a:t>
            </a:r>
            <a:endParaRPr lang="ru-RU" sz="88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96733" y="5333218"/>
            <a:ext cx="502523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0" b="1" dirty="0" smtClean="0">
                <a:solidFill>
                  <a:srgbClr val="002060"/>
                </a:solidFill>
                <a:latin typeface="Arial Black" pitchFamily="34" charset="0"/>
              </a:rPr>
              <a:t>К</a:t>
            </a:r>
            <a:r>
              <a:rPr lang="ru-RU" sz="10000" b="1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8800" b="1" dirty="0" smtClean="0">
                <a:solidFill>
                  <a:srgbClr val="C00000"/>
                </a:solidFill>
                <a:latin typeface="Arial Black" pitchFamily="34" charset="0"/>
              </a:rPr>
              <a:t>О</a:t>
            </a:r>
            <a:r>
              <a:rPr lang="ru-RU" sz="7200" b="1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7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itchFamily="34" charset="0"/>
              </a:rPr>
              <a:t>З  </a:t>
            </a:r>
            <a:r>
              <a:rPr lang="ru-RU" sz="8800" b="1" dirty="0" smtClean="0">
                <a:solidFill>
                  <a:srgbClr val="C00000"/>
                </a:solidFill>
                <a:latin typeface="Arial Black" pitchFamily="34" charset="0"/>
              </a:rPr>
              <a:t>А</a:t>
            </a:r>
            <a:endParaRPr lang="ru-RU" sz="88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38883" y="6619102"/>
            <a:ext cx="485778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668171" y="6619102"/>
            <a:ext cx="478634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382420" y="261120"/>
            <a:ext cx="11430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2060"/>
                </a:solidFill>
                <a:latin typeface="Arial Black" pitchFamily="34" charset="0"/>
              </a:rPr>
              <a:t>Ш</a:t>
            </a:r>
            <a:endParaRPr lang="ru-RU" sz="88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17" name="Picture 4" descr="https://sun2.userapi.com/sun2-3/s/v1/if2/S6T__m_Q2b8WYP7sX4fjTXbhhz7jacv3txzOzcTVIrmzhWW1GMZQNXgF8zsyHT3VeZypO2X5nbm79qH5HZDfibBv.jpg?size=900x668&amp;quality=96&amp;type=album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3F2F8"/>
              </a:clrFrom>
              <a:clrTo>
                <a:srgbClr val="F3F2F8">
                  <a:alpha val="0"/>
                </a:srgbClr>
              </a:clrTo>
            </a:clrChange>
          </a:blip>
          <a:srcRect l="68693" r="4716" b="61709"/>
          <a:stretch>
            <a:fillRect/>
          </a:stretch>
        </p:blipFill>
        <p:spPr bwMode="auto">
          <a:xfrm>
            <a:off x="881825" y="1579027"/>
            <a:ext cx="2571768" cy="2749134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8" name="Picture 4" descr="https://sun2.userapi.com/sun2-3/s/v1/if2/S6T__m_Q2b8WYP7sX4fjTXbhhz7jacv3txzOzcTVIrmzhWW1GMZQNXgF8zsyHT3VeZypO2X5nbm79qH5HZDfibBv.jpg?size=900x668&amp;quality=96&amp;type=album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CEBF1"/>
              </a:clrFrom>
              <a:clrTo>
                <a:srgbClr val="ECEBF1">
                  <a:alpha val="0"/>
                </a:srgbClr>
              </a:clrTo>
            </a:clrChange>
          </a:blip>
          <a:srcRect l="68693" t="50232" r="4716" b="12455"/>
          <a:stretch>
            <a:fillRect/>
          </a:stretch>
        </p:blipFill>
        <p:spPr bwMode="auto">
          <a:xfrm>
            <a:off x="7088272" y="1547004"/>
            <a:ext cx="2796906" cy="2714644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27" name="TextBox 26"/>
          <p:cNvSpPr txBox="1"/>
          <p:nvPr/>
        </p:nvSpPr>
        <p:spPr>
          <a:xfrm>
            <a:off x="4025097" y="275237"/>
            <a:ext cx="106311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>
                <a:solidFill>
                  <a:srgbClr val="002060"/>
                </a:solidFill>
                <a:latin typeface="Arial Black" pitchFamily="34" charset="0"/>
              </a:rPr>
              <a:t>С</a:t>
            </a:r>
            <a:endParaRPr lang="ru-RU" sz="88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39477" y="1618442"/>
            <a:ext cx="96051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>
                <a:solidFill>
                  <a:srgbClr val="002060"/>
                </a:solidFill>
                <a:latin typeface="Arial Black" pitchFamily="34" charset="0"/>
              </a:rPr>
              <a:t>З</a:t>
            </a:r>
            <a:endParaRPr lang="ru-RU" sz="88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rot="5400000" flipH="1" flipV="1">
            <a:off x="3953659" y="5690408"/>
            <a:ext cx="2857520" cy="0"/>
          </a:xfrm>
          <a:prstGeom prst="line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Стрелка вправо 29"/>
          <p:cNvSpPr/>
          <p:nvPr/>
        </p:nvSpPr>
        <p:spPr>
          <a:xfrm>
            <a:off x="9761861" y="6833416"/>
            <a:ext cx="764094" cy="41319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9477E-6 -6.62081E-7 L -0.11196 0.70572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" y="3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9372E-7 2.07223E-6 L 0.33408 0.53353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" y="2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27" grpId="0"/>
      <p:bldP spid="27" grpId="1"/>
      <p:bldP spid="28" grpId="0"/>
      <p:bldP spid="2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38949" y="5690408"/>
            <a:ext cx="184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72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25295" y="5333218"/>
            <a:ext cx="491031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0" b="1" dirty="0" smtClean="0">
                <a:solidFill>
                  <a:srgbClr val="002060"/>
                </a:solidFill>
                <a:latin typeface="Arial Black" pitchFamily="34" charset="0"/>
              </a:rPr>
              <a:t>С </a:t>
            </a:r>
            <a:r>
              <a:rPr lang="ru-RU" sz="9000" b="1" dirty="0" smtClean="0">
                <a:solidFill>
                  <a:srgbClr val="002060"/>
                </a:solidFill>
                <a:latin typeface="Arial Black" pitchFamily="34" charset="0"/>
              </a:rPr>
              <a:t>Т    Л</a:t>
            </a:r>
            <a:endParaRPr lang="ru-RU" sz="90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67445" y="6619102"/>
            <a:ext cx="478634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668171" y="6619102"/>
            <a:ext cx="464347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 flipH="1" flipV="1">
            <a:off x="3882221" y="5690408"/>
            <a:ext cx="2857520" cy="0"/>
          </a:xfrm>
          <a:prstGeom prst="line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https://sun2.userapi.com/sun2-3/s/v1/if2/uwinDwS_vIyAzxSGrfn8O-t86POwRqZN41Z-3izrx6ne24vol67QWzZmejxYNlqXRpypYZxFOXoG2OlAaW4EOdOx.jpg?size=900x668&amp;quality=96&amp;type=album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0EFF5"/>
              </a:clrFrom>
              <a:clrTo>
                <a:srgbClr val="F0EFF5">
                  <a:alpha val="0"/>
                </a:srgbClr>
              </a:clrTo>
            </a:clrChange>
          </a:blip>
          <a:srcRect l="35595" t="50248" r="37964" b="10990"/>
          <a:stretch>
            <a:fillRect/>
          </a:stretch>
        </p:blipFill>
        <p:spPr bwMode="auto">
          <a:xfrm>
            <a:off x="6596865" y="2118508"/>
            <a:ext cx="2786082" cy="2643206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8" name="Picture 2" descr="https://sun2.userapi.com/sun2-3/s/v1/if2/uwinDwS_vIyAzxSGrfn8O-t86POwRqZN41Z-3izrx6ne24vol67QWzZmejxYNlqXRpypYZxFOXoG2OlAaW4EOdOx.jpg?size=900x668&amp;quality=96&amp;type=album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0EFF5"/>
              </a:clrFrom>
              <a:clrTo>
                <a:srgbClr val="F0EFF5">
                  <a:alpha val="0"/>
                </a:srgbClr>
              </a:clrTo>
            </a:clrChange>
          </a:blip>
          <a:srcRect l="33262" r="37964" b="62673"/>
          <a:stretch>
            <a:fillRect/>
          </a:stretch>
        </p:blipFill>
        <p:spPr bwMode="auto">
          <a:xfrm>
            <a:off x="994477" y="2118508"/>
            <a:ext cx="2744868" cy="2643206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9" name="TextBox 18"/>
          <p:cNvSpPr txBox="1"/>
          <p:nvPr/>
        </p:nvSpPr>
        <p:spPr>
          <a:xfrm>
            <a:off x="238883" y="5333218"/>
            <a:ext cx="479009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0" b="1" dirty="0" smtClean="0">
                <a:solidFill>
                  <a:srgbClr val="002060"/>
                </a:solidFill>
                <a:latin typeface="Arial Black" pitchFamily="34" charset="0"/>
              </a:rPr>
              <a:t>С</a:t>
            </a:r>
            <a:r>
              <a:rPr lang="ru-RU" sz="7200" b="1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9000" b="1" dirty="0" smtClean="0">
                <a:solidFill>
                  <a:srgbClr val="002060"/>
                </a:solidFill>
                <a:latin typeface="Arial Black" pitchFamily="34" charset="0"/>
              </a:rPr>
              <a:t>Т </a:t>
            </a:r>
            <a:r>
              <a:rPr lang="ru-RU" sz="9000" b="1" dirty="0" smtClean="0">
                <a:solidFill>
                  <a:srgbClr val="C00000"/>
                </a:solidFill>
                <a:latin typeface="Arial Black" pitchFamily="34" charset="0"/>
              </a:rPr>
              <a:t>  </a:t>
            </a:r>
            <a:r>
              <a:rPr lang="ru-RU" sz="9000" b="1" dirty="0" smtClean="0">
                <a:solidFill>
                  <a:srgbClr val="002060"/>
                </a:solidFill>
                <a:latin typeface="Arial Black" pitchFamily="34" charset="0"/>
              </a:rPr>
              <a:t> Л</a:t>
            </a:r>
            <a:endParaRPr lang="ru-RU" sz="90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36016" y="261120"/>
            <a:ext cx="96051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0" b="1" dirty="0" smtClean="0">
                <a:solidFill>
                  <a:srgbClr val="C00000"/>
                </a:solidFill>
                <a:latin typeface="Arial Black" pitchFamily="34" charset="0"/>
              </a:rPr>
              <a:t>У</a:t>
            </a:r>
            <a:endParaRPr lang="ru-RU" sz="90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50653" y="261120"/>
            <a:ext cx="114646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0" b="1" dirty="0" smtClean="0">
                <a:solidFill>
                  <a:srgbClr val="C00000"/>
                </a:solidFill>
                <a:latin typeface="Arial Black" pitchFamily="34" charset="0"/>
              </a:rPr>
              <a:t>О</a:t>
            </a:r>
            <a:endParaRPr lang="ru-RU" sz="90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14649" y="261120"/>
            <a:ext cx="108234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0" b="1" dirty="0" smtClean="0">
                <a:solidFill>
                  <a:srgbClr val="C00000"/>
                </a:solidFill>
                <a:latin typeface="Arial Black" pitchFamily="34" charset="0"/>
              </a:rPr>
              <a:t>А</a:t>
            </a:r>
            <a:endParaRPr lang="ru-RU" sz="90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5" name="Стрелка вправо 24"/>
          <p:cNvSpPr/>
          <p:nvPr/>
        </p:nvSpPr>
        <p:spPr>
          <a:xfrm>
            <a:off x="9761861" y="6833416"/>
            <a:ext cx="764094" cy="41319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73734E-7 -4.42411E-6 L -0.21141 0.7067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" y="3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1443E-6 -4.42411E-6 L 0.46466 0.7067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" y="3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2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3" grpId="0"/>
      <p:bldP spid="23" grpId="1"/>
      <p:bldP spid="24" grpId="0"/>
      <p:bldP spid="2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167445" y="6619102"/>
            <a:ext cx="478634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668171" y="6619102"/>
            <a:ext cx="471490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" descr="https://sun2.userapi.com/sun2-4/s/v1/if2/_Jzju0I8GjzRSMXgfm6l8oP6zrL6rkCSObpS7Ql8vcxkgzZ-p9pern4sGPirrXB4Civ0AipFCL1vcnCcSvnC-_Mf.jpg?size=899x670&amp;quality=96&amp;type=album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4F3F9"/>
              </a:clrFrom>
              <a:clrTo>
                <a:srgbClr val="F4F3F9">
                  <a:alpha val="0"/>
                </a:srgbClr>
              </a:clrTo>
            </a:clrChange>
          </a:blip>
          <a:srcRect l="1474" t="51109" r="71682" b="10972"/>
          <a:stretch>
            <a:fillRect/>
          </a:stretch>
        </p:blipFill>
        <p:spPr bwMode="auto">
          <a:xfrm>
            <a:off x="6596865" y="1761317"/>
            <a:ext cx="2789595" cy="2936481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1" name="Picture 4" descr="https://sun2.userapi.com/sun2-4/s/v1/if2/_Jzju0I8GjzRSMXgfm6l8oP6zrL6rkCSObpS7Ql8vcxkgzZ-p9pern4sGPirrXB4Civ0AipFCL1vcnCcSvnC-_Mf.jpg?size=899x670&amp;quality=96&amp;type=album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4F3F9"/>
              </a:clrFrom>
              <a:clrTo>
                <a:srgbClr val="F4F3F9">
                  <a:alpha val="0"/>
                </a:srgbClr>
              </a:clrTo>
            </a:clrChange>
          </a:blip>
          <a:srcRect l="2955" r="71682" b="62081"/>
          <a:stretch>
            <a:fillRect/>
          </a:stretch>
        </p:blipFill>
        <p:spPr bwMode="auto">
          <a:xfrm>
            <a:off x="1167577" y="1832755"/>
            <a:ext cx="2786082" cy="2869549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cxnSp>
        <p:nvCxnSpPr>
          <p:cNvPr id="16" name="Прямая соединительная линия 15"/>
          <p:cNvCxnSpPr/>
          <p:nvPr/>
        </p:nvCxnSpPr>
        <p:spPr>
          <a:xfrm rot="5400000" flipH="1" flipV="1">
            <a:off x="3953659" y="5690408"/>
            <a:ext cx="2857520" cy="0"/>
          </a:xfrm>
          <a:prstGeom prst="line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596733" y="5333218"/>
            <a:ext cx="520847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0" b="1" dirty="0" smtClean="0">
                <a:solidFill>
                  <a:srgbClr val="002060"/>
                </a:solidFill>
                <a:latin typeface="Arial Black" pitchFamily="34" charset="0"/>
              </a:rPr>
              <a:t>В</a:t>
            </a:r>
            <a:r>
              <a:rPr lang="ru-RU" sz="7200" b="1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9000" b="1" dirty="0" smtClean="0">
                <a:solidFill>
                  <a:srgbClr val="C00000"/>
                </a:solidFill>
                <a:latin typeface="Arial Black" pitchFamily="34" charset="0"/>
              </a:rPr>
              <a:t>А    А </a:t>
            </a:r>
            <a:endParaRPr lang="ru-RU" sz="90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7445" y="5333218"/>
            <a:ext cx="520847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0" b="1" dirty="0" smtClean="0">
                <a:solidFill>
                  <a:srgbClr val="002060"/>
                </a:solidFill>
                <a:latin typeface="Arial Black" pitchFamily="34" charset="0"/>
              </a:rPr>
              <a:t>В</a:t>
            </a:r>
            <a:r>
              <a:rPr lang="ru-RU" sz="7200" b="1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9000" b="1" dirty="0" smtClean="0">
                <a:solidFill>
                  <a:srgbClr val="C00000"/>
                </a:solidFill>
                <a:latin typeface="Arial Black" pitchFamily="34" charset="0"/>
              </a:rPr>
              <a:t>А    А </a:t>
            </a:r>
            <a:endParaRPr lang="ru-RU" sz="90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96799" y="189682"/>
            <a:ext cx="11430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0" b="1" dirty="0" smtClean="0">
                <a:solidFill>
                  <a:srgbClr val="002060"/>
                </a:solidFill>
                <a:latin typeface="Arial Black" pitchFamily="34" charset="0"/>
              </a:rPr>
              <a:t>Т</a:t>
            </a:r>
            <a:endParaRPr lang="ru-RU" sz="90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67841" y="189682"/>
            <a:ext cx="11430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0" b="1" dirty="0" smtClean="0">
                <a:solidFill>
                  <a:srgbClr val="002060"/>
                </a:solidFill>
                <a:latin typeface="Arial Black" pitchFamily="34" charset="0"/>
              </a:rPr>
              <a:t>Н</a:t>
            </a:r>
            <a:endParaRPr lang="ru-RU" sz="90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68039" y="189682"/>
            <a:ext cx="11430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0" b="1" dirty="0" smtClean="0">
                <a:solidFill>
                  <a:srgbClr val="002060"/>
                </a:solidFill>
                <a:latin typeface="Arial Black" pitchFamily="34" charset="0"/>
              </a:rPr>
              <a:t>З</a:t>
            </a:r>
            <a:endParaRPr lang="ru-RU" sz="90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28" name="Стрелка вправо 27"/>
          <p:cNvSpPr/>
          <p:nvPr/>
        </p:nvSpPr>
        <p:spPr>
          <a:xfrm>
            <a:off x="9761861" y="6833416"/>
            <a:ext cx="764094" cy="41319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26E-6 2.59673E-6 L -0.19656 0.7153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" y="3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16741E-6 2.59673E-6 L 0.18401 0.7153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" y="3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26" grpId="0"/>
      <p:bldP spid="26" grpId="1"/>
      <p:bldP spid="27" grpId="0"/>
      <p:bldP spid="2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un2.userapi.com/sun2-3/s/v1/if2/uwinDwS_vIyAzxSGrfn8O-t86POwRqZN41Z-3izrx6ne24vol67QWzZmejxYNlqXRpypYZxFOXoG2OlAaW4EOdOx.jpg?size=900x668&amp;quality=96&amp;type=album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1F0F6"/>
              </a:clrFrom>
              <a:clrTo>
                <a:srgbClr val="F1F0F6">
                  <a:alpha val="0"/>
                </a:srgbClr>
              </a:clrTo>
            </a:clrChange>
          </a:blip>
          <a:srcRect l="4902" t="51007" r="73461" b="11518"/>
          <a:stretch>
            <a:fillRect/>
          </a:stretch>
        </p:blipFill>
        <p:spPr bwMode="auto">
          <a:xfrm>
            <a:off x="7311245" y="2118508"/>
            <a:ext cx="2286016" cy="2939164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4" name="Picture 2" descr="https://sun2.userapi.com/sun2-3/s/v1/if2/uwinDwS_vIyAzxSGrfn8O-t86POwRqZN41Z-3izrx6ne24vol67QWzZmejxYNlqXRpypYZxFOXoG2OlAaW4EOdOx.jpg?size=900x668&amp;quality=96&amp;type=album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1F0F6"/>
              </a:clrFrom>
              <a:clrTo>
                <a:srgbClr val="F1F0F6">
                  <a:alpha val="0"/>
                </a:srgbClr>
              </a:clrTo>
            </a:clrChange>
          </a:blip>
          <a:srcRect l="4902" r="71916" b="62884"/>
          <a:stretch>
            <a:fillRect/>
          </a:stretch>
        </p:blipFill>
        <p:spPr bwMode="auto">
          <a:xfrm>
            <a:off x="1239015" y="2118508"/>
            <a:ext cx="2357454" cy="2801850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953263" y="5690408"/>
            <a:ext cx="39869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  <a:latin typeface="Arial Black" pitchFamily="34" charset="0"/>
              </a:rPr>
              <a:t>А </a:t>
            </a:r>
            <a:r>
              <a:rPr lang="ru-RU" sz="7200" b="1" dirty="0" smtClean="0">
                <a:solidFill>
                  <a:srgbClr val="002060"/>
                </a:solidFill>
                <a:latin typeface="Arial Black" pitchFamily="34" charset="0"/>
              </a:rPr>
              <a:t>Й К </a:t>
            </a:r>
            <a:r>
              <a:rPr lang="ru-RU" sz="7200" b="1" dirty="0" smtClean="0">
                <a:solidFill>
                  <a:srgbClr val="C00000"/>
                </a:solidFill>
                <a:latin typeface="Arial Black" pitchFamily="34" charset="0"/>
              </a:rPr>
              <a:t>А</a:t>
            </a:r>
            <a:endParaRPr lang="ru-RU" sz="72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53989" y="5690408"/>
            <a:ext cx="39869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  <a:latin typeface="Arial Black" pitchFamily="34" charset="0"/>
              </a:rPr>
              <a:t>А </a:t>
            </a:r>
            <a:r>
              <a:rPr lang="ru-RU" sz="7200" b="1" dirty="0" smtClean="0">
                <a:solidFill>
                  <a:srgbClr val="002060"/>
                </a:solidFill>
                <a:latin typeface="Arial Black" pitchFamily="34" charset="0"/>
              </a:rPr>
              <a:t>Й К </a:t>
            </a:r>
            <a:r>
              <a:rPr lang="ru-RU" sz="7200" b="1" dirty="0" smtClean="0">
                <a:solidFill>
                  <a:srgbClr val="C00000"/>
                </a:solidFill>
                <a:latin typeface="Arial Black" pitchFamily="34" charset="0"/>
              </a:rPr>
              <a:t>А</a:t>
            </a:r>
            <a:endParaRPr lang="ru-RU" sz="72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68171" y="261120"/>
            <a:ext cx="97815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0" b="1" dirty="0" smtClean="0">
                <a:solidFill>
                  <a:srgbClr val="002060"/>
                </a:solidFill>
                <a:latin typeface="Arial Black" pitchFamily="34" charset="0"/>
              </a:rPr>
              <a:t>З</a:t>
            </a:r>
            <a:endParaRPr lang="ru-RU" sz="90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25097" y="261120"/>
            <a:ext cx="127470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0" b="1" dirty="0" smtClean="0">
                <a:solidFill>
                  <a:srgbClr val="002060"/>
                </a:solidFill>
                <a:latin typeface="Arial Black" pitchFamily="34" charset="0"/>
              </a:rPr>
              <a:t>М</a:t>
            </a:r>
            <a:endParaRPr lang="ru-RU" sz="90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67445" y="6619102"/>
            <a:ext cx="478634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525295" y="6619102"/>
            <a:ext cx="492922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750653" y="1641312"/>
            <a:ext cx="111280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0" b="1" dirty="0" smtClean="0">
                <a:solidFill>
                  <a:srgbClr val="002060"/>
                </a:solidFill>
                <a:latin typeface="Arial Black" pitchFamily="34" charset="0"/>
              </a:rPr>
              <a:t>Л</a:t>
            </a:r>
            <a:endParaRPr lang="ru-RU" sz="90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rot="16200000" flipV="1">
            <a:off x="3775064" y="5654689"/>
            <a:ext cx="2857520" cy="71438"/>
          </a:xfrm>
          <a:prstGeom prst="line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Стрелка вправо 21"/>
          <p:cNvSpPr/>
          <p:nvPr/>
        </p:nvSpPr>
        <p:spPr>
          <a:xfrm>
            <a:off x="9761861" y="6833416"/>
            <a:ext cx="764094" cy="41319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7608E-6 -6.62081E-7 L 0.129 0.7153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" y="3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7803E-7 -6.62081E-7 L -0.53408 0.7153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" y="3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14" grpId="0"/>
      <p:bldP spid="14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193</Words>
  <Application>Microsoft Office PowerPoint</Application>
  <PresentationFormat>Произвольный</PresentationFormat>
  <Paragraphs>75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Елена</cp:lastModifiedBy>
  <cp:revision>10</cp:revision>
  <dcterms:created xsi:type="dcterms:W3CDTF">2022-06-18T19:34:44Z</dcterms:created>
  <dcterms:modified xsi:type="dcterms:W3CDTF">2024-05-19T16:57:07Z</dcterms:modified>
</cp:coreProperties>
</file>