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3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http://www.edu.shopping-time.ru/images/screenshots/1373290_3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Widescreen_Flag_of_Russia_021276_(1).png"/>
          <p:cNvPicPr>
            <a:picLocks noChangeAspect="1"/>
          </p:cNvPicPr>
          <p:nvPr userDrawn="1"/>
        </p:nvPicPr>
        <p:blipFill>
          <a:blip r:embed="rId2"/>
          <a:srcRect t="4286" r="739"/>
          <a:stretch>
            <a:fillRect/>
          </a:stretch>
        </p:blipFill>
        <p:spPr>
          <a:xfrm>
            <a:off x="0" y="0"/>
            <a:ext cx="6643702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334" name="AutoShape 46" descr="https://www.colourbox.com/preview/4289075-green-grass-and-chamomiles.jpg"/>
          <p:cNvSpPr>
            <a:spLocks noChangeAspect="1" noChangeArrowheads="1"/>
          </p:cNvSpPr>
          <p:nvPr userDrawn="1"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8" name="Picture 10" descr="https://img-fotki.yandex.ru/get/5801/200418627.7e/0_1203f7_783b2182_orig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 t="5644" r="5014"/>
          <a:stretch>
            <a:fillRect/>
          </a:stretch>
        </p:blipFill>
        <p:spPr bwMode="auto">
          <a:xfrm>
            <a:off x="142844" y="3429006"/>
            <a:ext cx="8786874" cy="1592576"/>
          </a:xfrm>
          <a:prstGeom prst="rect">
            <a:avLst/>
          </a:prstGeom>
          <a:noFill/>
        </p:spPr>
      </p:pic>
      <p:pic>
        <p:nvPicPr>
          <p:cNvPr id="22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302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5">
            <a:lum contrast="10000"/>
          </a:blip>
          <a:srcRect t="72158" r="18181"/>
          <a:stretch>
            <a:fillRect/>
          </a:stretch>
        </p:blipFill>
        <p:spPr bwMode="auto">
          <a:xfrm>
            <a:off x="6143636" y="3500444"/>
            <a:ext cx="2428892" cy="859087"/>
          </a:xfrm>
          <a:prstGeom prst="rect">
            <a:avLst/>
          </a:prstGeom>
          <a:noFill/>
        </p:spPr>
      </p:pic>
      <p:pic>
        <p:nvPicPr>
          <p:cNvPr id="18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5">
            <a:lum contrast="10000"/>
          </a:blip>
          <a:srcRect t="76531" r="68182"/>
          <a:stretch>
            <a:fillRect/>
          </a:stretch>
        </p:blipFill>
        <p:spPr bwMode="auto">
          <a:xfrm flipH="1">
            <a:off x="2214546" y="3857634"/>
            <a:ext cx="813766" cy="623869"/>
          </a:xfrm>
          <a:prstGeom prst="rect">
            <a:avLst/>
          </a:prstGeom>
          <a:noFill/>
        </p:spPr>
      </p:pic>
      <p:pic>
        <p:nvPicPr>
          <p:cNvPr id="20" name="Рисунок 19" descr="exposition389.png"/>
          <p:cNvPicPr>
            <a:picLocks noChangeAspect="1"/>
          </p:cNvPicPr>
          <p:nvPr userDrawn="1"/>
        </p:nvPicPr>
        <p:blipFill>
          <a:blip r:embed="rId6">
            <a:lum bright="-10000" contrast="10000"/>
          </a:blip>
          <a:stretch>
            <a:fillRect/>
          </a:stretch>
        </p:blipFill>
        <p:spPr>
          <a:xfrm>
            <a:off x="285719" y="1142990"/>
            <a:ext cx="4180653" cy="27478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idescreen_Flag_of_Russia_021276_(1).png"/>
          <p:cNvPicPr>
            <a:picLocks noChangeAspect="1"/>
          </p:cNvPicPr>
          <p:nvPr userDrawn="1"/>
        </p:nvPicPr>
        <p:blipFill>
          <a:blip r:embed="rId2"/>
          <a:srcRect t="4286" r="739"/>
          <a:stretch>
            <a:fillRect/>
          </a:stretch>
        </p:blipFill>
        <p:spPr>
          <a:xfrm>
            <a:off x="0" y="1237472"/>
            <a:ext cx="4572000" cy="35396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 descr="exposition389.png"/>
          <p:cNvPicPr>
            <a:picLocks noChangeAspect="1"/>
          </p:cNvPicPr>
          <p:nvPr userDrawn="1"/>
        </p:nvPicPr>
        <p:blipFill>
          <a:blip r:embed="rId3">
            <a:lum bright="-10000" contrast="10000"/>
          </a:blip>
          <a:stretch>
            <a:fillRect/>
          </a:stretch>
        </p:blipFill>
        <p:spPr>
          <a:xfrm>
            <a:off x="214282" y="2214560"/>
            <a:ext cx="2857520" cy="1878204"/>
          </a:xfrm>
          <a:prstGeom prst="rect">
            <a:avLst/>
          </a:prstGeom>
        </p:spPr>
      </p:pic>
      <p:pic>
        <p:nvPicPr>
          <p:cNvPr id="10" name="Picture 10" descr="https://img-fotki.yandex.ru/get/5801/200418627.7e/0_1203f7_783b2182_orig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 t="5644" r="5014"/>
          <a:stretch>
            <a:fillRect/>
          </a:stretch>
        </p:blipFill>
        <p:spPr bwMode="auto">
          <a:xfrm>
            <a:off x="214282" y="3550924"/>
            <a:ext cx="8786874" cy="1592576"/>
          </a:xfrm>
          <a:prstGeom prst="rect">
            <a:avLst/>
          </a:prstGeom>
          <a:noFill/>
        </p:spPr>
      </p:pic>
      <p:pic>
        <p:nvPicPr>
          <p:cNvPr id="7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 t="76531" r="68182"/>
          <a:stretch>
            <a:fillRect/>
          </a:stretch>
        </p:blipFill>
        <p:spPr bwMode="auto">
          <a:xfrm flipH="1">
            <a:off x="2214546" y="4000510"/>
            <a:ext cx="813766" cy="623869"/>
          </a:xfrm>
          <a:prstGeom prst="rect">
            <a:avLst/>
          </a:prstGeom>
          <a:noFill/>
        </p:spPr>
      </p:pic>
      <p:pic>
        <p:nvPicPr>
          <p:cNvPr id="12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 t="72158" r="18181"/>
          <a:stretch>
            <a:fillRect/>
          </a:stretch>
        </p:blipFill>
        <p:spPr bwMode="auto">
          <a:xfrm>
            <a:off x="6143636" y="3668587"/>
            <a:ext cx="2357454" cy="8338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s://img-fotki.yandex.ru/get/5801/200418627.7e/0_1203f7_783b2182_orig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 t="5644" r="5014"/>
          <a:stretch>
            <a:fillRect/>
          </a:stretch>
        </p:blipFill>
        <p:spPr bwMode="auto">
          <a:xfrm>
            <a:off x="214282" y="3429006"/>
            <a:ext cx="8786874" cy="1592576"/>
          </a:xfrm>
          <a:prstGeom prst="rect">
            <a:avLst/>
          </a:prstGeom>
          <a:noFill/>
        </p:spPr>
      </p:pic>
      <p:pic>
        <p:nvPicPr>
          <p:cNvPr id="7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4">
            <a:lum contrast="10000"/>
          </a:blip>
          <a:srcRect t="76531" r="68182"/>
          <a:stretch>
            <a:fillRect/>
          </a:stretch>
        </p:blipFill>
        <p:spPr bwMode="auto">
          <a:xfrm flipH="1">
            <a:off x="2214546" y="3857634"/>
            <a:ext cx="813766" cy="623869"/>
          </a:xfrm>
          <a:prstGeom prst="rect">
            <a:avLst/>
          </a:prstGeom>
          <a:noFill/>
        </p:spPr>
      </p:pic>
      <p:pic>
        <p:nvPicPr>
          <p:cNvPr id="10" name="Picture 14" descr="http://img-fotki.yandex.ru/get/6416/16969765.ab/0_6b422_3ad3c536_L.png"/>
          <p:cNvPicPr>
            <a:picLocks noChangeAspect="1" noChangeArrowheads="1"/>
          </p:cNvPicPr>
          <p:nvPr userDrawn="1"/>
        </p:nvPicPr>
        <p:blipFill>
          <a:blip r:embed="rId4">
            <a:lum contrast="10000"/>
          </a:blip>
          <a:srcRect t="72158" r="18181"/>
          <a:stretch>
            <a:fillRect/>
          </a:stretch>
        </p:blipFill>
        <p:spPr bwMode="auto">
          <a:xfrm>
            <a:off x="6143636" y="3500444"/>
            <a:ext cx="2428892" cy="8590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frame">
            <a:avLst>
              <a:gd name="adj1" fmla="val 453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0034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4275714A-A8EA-4775-87B1-A12F2C3185F2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E0D34-118F-4D15-AC0E-28CF9B05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www.careerchangeformula.com/wp-content/uploads/2011/01/Photoxpress_5659840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4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4088" y="2071684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3600" i="1" dirty="0" smtClean="0">
                <a:ln w="19050">
                  <a:solidFill>
                    <a:srgbClr val="FF0000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Крупнейшие города России</a:t>
            </a:r>
            <a:endParaRPr lang="ru-RU" sz="3600" i="1" dirty="0">
              <a:ln w="19050">
                <a:solidFill>
                  <a:srgbClr val="FF0000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5 главных достопримечательностей Екатеринбу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482"/>
            <a:ext cx="3096344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m-sevastyanova-700x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1816"/>
            <a:ext cx="2940300" cy="23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ram-na-krovi-700x46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r="5659" b="6246"/>
          <a:stretch/>
        </p:blipFill>
        <p:spPr bwMode="auto">
          <a:xfrm>
            <a:off x="6444208" y="181815"/>
            <a:ext cx="2592288" cy="23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zey-sverdlovskoy-zheleznoy-dorogi-700x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5766"/>
            <a:ext cx="3096344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atr-opery-i-baleta-700x4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38" y="2715766"/>
            <a:ext cx="2936426" cy="22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sirk-imeni-v.-i.-filatova-700x4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15767"/>
            <a:ext cx="2592288" cy="229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33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42184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555526"/>
            <a:ext cx="4248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Казань </a:t>
            </a:r>
            <a:r>
              <a:rPr lang="ru-RU" b="1" dirty="0" smtClean="0"/>
              <a:t>- является столицей Республики Татарстан и располагается на левом берегу Волги, в 820 км от Москвы. Казань выступает в качестве посредника между Востоком и Западом, умело используя своё выгодное географическое положение.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6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3478"/>
            <a:ext cx="28803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1106"/>
            <a:ext cx="2906480" cy="22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5766"/>
            <a:ext cx="2808312" cy="22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15766"/>
            <a:ext cx="2880320" cy="22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45 главных достопримечательностей Казан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15766"/>
            <a:ext cx="2906480" cy="22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599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431739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411510"/>
            <a:ext cx="42484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Нижний Новгород </a:t>
            </a:r>
            <a:r>
              <a:rPr lang="ru-RU" sz="1600" b="1" dirty="0" smtClean="0"/>
              <a:t>– </a:t>
            </a:r>
            <a:r>
              <a:rPr lang="ru-RU" sz="1400" b="1" dirty="0" smtClean="0"/>
              <a:t>город расположенный в центральной части России и являющийся административным центром Приволжского ФО и Нижегородской области. Его месторасположение – центр Восточно-Европейской равнины в слиянии рек Ока и Волга, делящие город на две части: Нагорную и Заречную. Город является важным экономическим, промышленным, научно-образовательным и культурным центром нашей страны, его древнейшая история (ему 800 лет),, множественные достопримечательности и живописные берега привлекают большое количество туристов, приезжающих из всех уголков России.  </a:t>
            </a:r>
            <a:endParaRPr 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1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3478"/>
            <a:ext cx="30963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3478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43757"/>
            <a:ext cx="2808312" cy="23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43756"/>
            <a:ext cx="3096344" cy="23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45 главных достопримечательностей Нижнего Новгород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2643757"/>
            <a:ext cx="2808312" cy="235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0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Челябин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2031"/>
            <a:ext cx="432048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483518"/>
            <a:ext cx="41764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Челябинск </a:t>
            </a:r>
            <a:r>
              <a:rPr lang="ru-RU" b="1" dirty="0" smtClean="0"/>
              <a:t>– располагается практически в самом центре материка, в восточном направлении от Уральских гор, чуть южнее Екатеринбурга. Если классифицировать географически точно, то Челябинск находится в Западной Сибири и на Урале.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7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Театр Драмы, Челябин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259228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ировка — челябинский Арба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3478"/>
            <a:ext cx="18002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Южно-Уральский государственный университе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3478"/>
            <a:ext cx="42484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Сфера Любви, Челябинс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499742"/>
            <a:ext cx="2736305" cy="24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Челябинский Театр оперы и бале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27" y="2499742"/>
            <a:ext cx="3173541" cy="24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Сад Победы, Челябинс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499742"/>
            <a:ext cx="2808312" cy="24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onument-samarskaya-ladya-700x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7" y="291874"/>
            <a:ext cx="4457019" cy="30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627534"/>
            <a:ext cx="41044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Самара </a:t>
            </a:r>
            <a:r>
              <a:rPr lang="ru-RU" sz="1600" b="1" dirty="0" smtClean="0"/>
              <a:t>является центром Поволжского экономического региона и одним из крупнейших городов Среднего Поволжья. С 2016 года – Город трудовой и боевой славы. Самара раскидывается напротив Самарской Луки возле впадения в неё рек Самары и Сока. Первое упоминание реки Самара, от которой и происходит имя самого города, относится к 921 году.  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samarskaya-naberezhnaya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3478"/>
            <a:ext cx="316835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amarskiy-oblastnoy-hudozhestvennyy-muzey-700x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682"/>
            <a:ext cx="2952328" cy="24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loschad-kuybysheva-700x46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2" b="12361"/>
          <a:stretch/>
        </p:blipFill>
        <p:spPr bwMode="auto">
          <a:xfrm>
            <a:off x="6370304" y="126683"/>
            <a:ext cx="2666192" cy="24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uzey-samara-kosmicheskaya-700x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87774"/>
            <a:ext cx="3168351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storiko-kraevedcheskiy-muzey-imeni-p.-v.-alabina-700x4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37" y="2787775"/>
            <a:ext cx="2921155" cy="230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zheleznodorozhnyy-vokzal-700x4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04" y="2787775"/>
            <a:ext cx="2662953" cy="23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7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litsa-lenina-700x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446894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0469" y="483518"/>
            <a:ext cx="41720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Омск </a:t>
            </a:r>
            <a:r>
              <a:rPr lang="ru-RU" sz="2800" b="1" dirty="0" smtClean="0"/>
              <a:t>- </a:t>
            </a:r>
            <a:r>
              <a:rPr lang="ru-RU" b="1" dirty="0" smtClean="0"/>
              <a:t>красивый сибирский город, располагается на месте соединения двух рек – </a:t>
            </a:r>
            <a:r>
              <a:rPr lang="ru-RU" b="1" dirty="0" err="1" smtClean="0"/>
              <a:t>Омь</a:t>
            </a:r>
            <a:r>
              <a:rPr lang="ru-RU" b="1" dirty="0" smtClean="0"/>
              <a:t> и Иртыш. Омск является центром одноимённой области и имеет почётное звание «Город воинской славы». 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1203598"/>
            <a:ext cx="4896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Наша страна имеет самую большую территорию для заселения. Не удивительно, что на просторах нашей необъятной Родины выросли города с многотысячным населением. На данный момент в России 15 городов, где проживает свыше одного миллиона человек.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935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loschad-buhgoltsa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302217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blioteka-imeni-pushkina-700x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3478"/>
            <a:ext cx="309634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amyatnik-truzhenikam-tyla-700x4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23478"/>
            <a:ext cx="259228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muzey-izobrazitelnyh-iskusstv-imeni-m.-a.-vrubelya-700x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5228"/>
            <a:ext cx="3022178" cy="23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omskiy-akademicheskiy-teatr-dramy-700x4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95228"/>
            <a:ext cx="3096345" cy="23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zdanie-gauptvahty-700x4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6" y="2695228"/>
            <a:ext cx="2592289" cy="239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472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chnoy-vokzal-1-700x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9" y="227290"/>
            <a:ext cx="4394164" cy="31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555526"/>
            <a:ext cx="41764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Ростов-на-Дону </a:t>
            </a:r>
            <a:r>
              <a:rPr lang="ru-RU" b="1" dirty="0" smtClean="0"/>
              <a:t>– крупнейший город на юге России, считается административным центром Южного ФО и Ростовского региона. Также он удостоился почётного звания «Город воинской славы».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66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danie-gorodskoy-dumy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" y="123478"/>
            <a:ext cx="302217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zdanie-gosudarstvennogo-banka-700x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3478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amyatnik-tachanka-rostovchanka-700x4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3478"/>
            <a:ext cx="288032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ostovskiy-muzykalnyy-teatr-700x4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" y="2571750"/>
            <a:ext cx="3004890" cy="244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rostovskiy-gosudarstvennyy-tsirk-700x4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71750"/>
            <a:ext cx="2808312" cy="24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tspkio-imeni-maksima-gorkogo-700x4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7002"/>
            <a:ext cx="2880320" cy="24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33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myatnik-salavatu-yulaevu-700x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4652395" cy="30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483518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Уфа </a:t>
            </a:r>
            <a:r>
              <a:rPr lang="ru-RU" sz="2800" b="1" dirty="0" smtClean="0"/>
              <a:t>- </a:t>
            </a:r>
            <a:r>
              <a:rPr lang="ru-RU" b="1" dirty="0" smtClean="0"/>
              <a:t>столица республики Башкортостан. Располагается Уфа на берегу реки Белой, западнее хребтов Южного Урала, большая часть города находится в междуречье Уфы и Белой.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33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ntan-sem-devushek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29523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tsionalnyy-muzey-respubliki-bashkortostan-700x4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3478"/>
            <a:ext cx="28083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d-kultury-i-otdyha-imeni-aksakova-700x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3478"/>
            <a:ext cx="288032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chet-lyalya-tyulpan-700x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" y="2643758"/>
            <a:ext cx="2983500" cy="23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atr-dramy-imeni-mazhita-gafuri-700x4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15" y="2643758"/>
            <a:ext cx="2802445" cy="23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ument-druzhby-700x4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43758"/>
            <a:ext cx="2880319" cy="23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71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zeynyy-tsentr-ploschad-mira-700x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5" y="248800"/>
            <a:ext cx="444779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7" y="483518"/>
            <a:ext cx="41764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Красноярск </a:t>
            </a:r>
            <a:r>
              <a:rPr lang="ru-RU" b="1" dirty="0" smtClean="0"/>
              <a:t>- крупный промышленный и образовательный центр Восточной Сибири. Является одним из важнейших и старинных городов Российской Федерации на территории Центральной и Восточной Сибири. Его территория раскинулась на берегах Енисея там, где сходятся Западносибирская Равнина, Среднесибирская плоскогорье и Саянские горы.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56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iumfalnaya-arka-700x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30963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myatnik-a.-pushkinu-i-n.-goncharovoy-700x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28" y="123478"/>
            <a:ext cx="304367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iteraturnyy-muzey-imeni-v.-p.-astafeva-700x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3478"/>
            <a:ext cx="25922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arohod-muzey-svyatitel-nikolay-700x4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5" y="2643758"/>
            <a:ext cx="312852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eatr-opery-i-baleta-700x4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93" y="2643758"/>
            <a:ext cx="29939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vokzal-stantsii-krasnoyarsk-passazhirskiy-700x4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43758"/>
            <a:ext cx="25922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5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dmiralteyskaya-ploschad-7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6920"/>
            <a:ext cx="4848539" cy="31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0058" y="483518"/>
            <a:ext cx="37924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Воронеж </a:t>
            </a:r>
            <a:r>
              <a:rPr lang="ru-RU" b="1" dirty="0" smtClean="0"/>
              <a:t>– </a:t>
            </a:r>
            <a:r>
              <a:rPr lang="ru-RU" sz="1600" b="1" dirty="0" smtClean="0"/>
              <a:t>город центральной части европейской части России. Это административный центр Воронежской области расположенный на берегах Воронежского водохранилища и реки Воронеж. Он является крупным культурным, промышленным центром Центрально-Чернозёмного экономического региона , железнодорожным и автомобильным узлом. От столицы РФ Москвы до Воронежа – 534 км.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31207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korabl-muzey-goto-predestinatsiya-700x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loschad-pobedy-1-700x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3044"/>
            <a:ext cx="2952328" cy="236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myatnik-kotyonku-s-ulitsy-lizyukova-700x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3044"/>
            <a:ext cx="2684527" cy="236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memorialnyy-kompleks-chizhovskiy-platsdarm-700x4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43758"/>
            <a:ext cx="316835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teatr-kukol-shut-700x4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85" y="2644196"/>
            <a:ext cx="2946307" cy="24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etrovskiy-skver-700x4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44196"/>
            <a:ext cx="2684527" cy="24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211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uzey-motovilihinskih-zavodov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6614"/>
            <a:ext cx="4392488" cy="31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9" y="411510"/>
            <a:ext cx="42484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Пермь </a:t>
            </a:r>
            <a:r>
              <a:rPr lang="ru-RU" b="1" dirty="0" smtClean="0"/>
              <a:t>– крупный город в восточно-европейской части РФ, является центром административного Пермского округа и транспортным узлом Транссибирской магистрали. Географическое положение Перми – берег реки Камы, недалеко от устья реки Чусовой. 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78178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1s2.hsmedia.ru/57/3f/c0/573fc00d499f414b9090ae2b71e95b99/940x627_0xc35dbb80_29801841914973560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7494"/>
            <a:ext cx="46805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83518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Москва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</a:t>
            </a:r>
            <a:r>
              <a:rPr lang="ru-RU" b="1" dirty="0" smtClean="0"/>
              <a:t>столица Российской Федерации, находится в центральной зоне Восточно-Европейской равнины, между реками - Волга и Ока, сквозь город протекает река – Москва. Единственный город  в России с населением более 10 миллионов человек. Москва – город-герой.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myatnik-geroyam-fronta-i-tyla-700x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3478"/>
            <a:ext cx="32403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ermskiy-teatr-yunogo-zritelya-700x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23478"/>
            <a:ext cx="2880321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ermskaya-hudozhestvennaya-galereya-700x4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23478"/>
            <a:ext cx="2664296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kulptura-permyak-solyonye-ushi-700x4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43758"/>
            <a:ext cx="32403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monument-mig-na-vzlete-700x4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643758"/>
            <a:ext cx="288032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pamyatnik-trus-balbes-i-byvalyy-700x4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643758"/>
            <a:ext cx="26642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44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myatnik-ansambl-geroyam-stalingradskoy-bitvy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7494"/>
            <a:ext cx="464119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555526"/>
            <a:ext cx="38884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Волгоград </a:t>
            </a:r>
            <a:r>
              <a:rPr lang="ru-RU" b="1" dirty="0" smtClean="0"/>
              <a:t>– </a:t>
            </a:r>
            <a:r>
              <a:rPr lang="ru-RU" sz="1600" b="1" dirty="0" smtClean="0"/>
              <a:t>именно тут состоялась знаменитая Сталинградская битва. Сейчас Волгоград мирный город, административный центр Волгоградской области. Располагается город на Приволжской возвышенности (южная часть) и </a:t>
            </a:r>
            <a:r>
              <a:rPr lang="ru-RU" sz="1600" b="1" dirty="0" err="1" smtClean="0"/>
              <a:t>Сарнинской</a:t>
            </a:r>
            <a:r>
              <a:rPr lang="ru-RU" sz="1600" b="1" dirty="0" smtClean="0"/>
              <a:t> низменности (восточная часть), расстояние до столицы России составляет 964 км. Город-герой.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51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uzey-panorama-stalingradskaya-bitva-700x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276"/>
            <a:ext cx="316113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aberezhnaya-62-y-armii-700x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276"/>
            <a:ext cx="280831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volgogradskiy-skorostnoy-tramvay-700x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0276"/>
            <a:ext cx="2803467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zal-voinskoy-slavy-na-mamaevom-kurgane-700x4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5766"/>
            <a:ext cx="3161134" cy="23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volgogradskiy-planetariy-700x4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04" y="2715766"/>
            <a:ext cx="2782772" cy="23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alleya-geroev-700x4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715766"/>
            <a:ext cx="2803467" cy="23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9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wfmt.com/wp-content/uploads/2017/10/Image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" y="123478"/>
            <a:ext cx="27152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zen_doc/1931664/pub_5d36d72bb5e99200c48b15e3_5d36d74bc7e50c00addfed9a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0930"/>
            <a:ext cx="3024336" cy="21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youtravel.me/upload/tours/520/5205d9b1fc33940ce186f0dd8c3e6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71750"/>
            <a:ext cx="3024336" cy="24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.pxhere.com/photos/31/76/russia_moscow_kremlin_canon_tatars_monster_exhibition-653915.jpg!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" y="2571750"/>
            <a:ext cx="2715212" cy="24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wallpics.net/wp-content/uploads/2018/04/Moscow-HD-Phot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8769"/>
            <a:ext cx="2952328" cy="21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asilewski.ru/wp-content/uploads/2017/07/vgora_4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71750"/>
            <a:ext cx="2952328" cy="24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.bp.blogspot.com/-BLDbEz6JEA8/XtfhuAq2AHI/AAAAAAAACCA/M7gDmHMMhfMl5lDdolVJ8KGVz8NOPb8RwCLcBGAsYHQ/s1600/%25D0%25BA%25D1%2580%25D0%25B5%25D0%25BF%25D0%25BE%25D1%2581%25D1%2582%25D1%258C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964"/>
            <a:ext cx="4536504" cy="31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11510"/>
            <a:ext cx="40324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Санкт-Петербург </a:t>
            </a:r>
            <a:r>
              <a:rPr lang="ru-RU" dirty="0" smtClean="0"/>
              <a:t>- </a:t>
            </a:r>
            <a:r>
              <a:rPr lang="ru-RU" sz="1600" b="1" dirty="0" smtClean="0"/>
              <a:t>город федерального значения, по численности населения занимающий второе место в России после Москвы. Он расположен в северо-западной части России, на устье реки Невы и побережной части Финского залива. Санкт-Петербург является крупнейшим административным, промышленным, культурным, научным центром Западного ФО Российской Федерации, важным транспортным узлом. Город-герой. 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bgoperator.ru/pr_img/1000787/20201001/55202603/mosty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3" b="5767"/>
          <a:stretch/>
        </p:blipFill>
        <p:spPr bwMode="auto">
          <a:xfrm>
            <a:off x="107504" y="123478"/>
            <a:ext cx="31621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a-one24.ru/upload/medialibrary/b28/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3478"/>
            <a:ext cx="273630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artfile.ru/2048x1333_970479_%5bwww.ArtFile.ru%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3478"/>
            <a:ext cx="280831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naekvatore.ru/sites/default/files/222_3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r="10780" b="37764"/>
          <a:stretch/>
        </p:blipFill>
        <p:spPr bwMode="auto">
          <a:xfrm>
            <a:off x="72108" y="2715766"/>
            <a:ext cx="319758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img.tourister.ru/files/2/6/9/9/9/2/5/2/origin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6" b="24596"/>
          <a:stretch/>
        </p:blipFill>
        <p:spPr bwMode="auto">
          <a:xfrm>
            <a:off x="3419872" y="2715766"/>
            <a:ext cx="2736304" cy="230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travelask.ru/system/images/files/001/299/265/wysiwyg/%D0%A5%D1%80%D0%B0%D0%BC_%D0%A1%D0%BF%D0%B0%D1%81%D0%B0-%D0%BD%D0%B0-%D0%9A%D1%80%D0%BE%D0%B2%D0%B8.jpg?155465585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206" b="3772"/>
          <a:stretch/>
        </p:blipFill>
        <p:spPr bwMode="auto">
          <a:xfrm>
            <a:off x="6228184" y="2715766"/>
            <a:ext cx="2808312" cy="230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zEPZsRbOZEKgBhR0XGMT1RkcqxMMCdtoOA1jr4T0c-g7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46805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555526"/>
            <a:ext cx="381642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Новосибирск</a:t>
            </a:r>
            <a:r>
              <a:rPr lang="ru-RU" b="1" dirty="0" smtClean="0"/>
              <a:t> – занимает почётное третье место по численности населения. Город является административным центром для Сибирского ФО и Новосибирского региона. Находится на юго-востоке Западно-Сибирской равнины, на берегу реки Обь. Считается столицей инновационных технологий.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8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drugoigorod.ru/wp-content/uploads/2016/04/IMG_0922-795x5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5" b="22735"/>
          <a:stretch/>
        </p:blipFill>
        <p:spPr bwMode="auto">
          <a:xfrm>
            <a:off x="147758" y="123478"/>
            <a:ext cx="316835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utdor.ru/upload/iblock/959/95996a1fb58b138814f6b0a34ea57a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23478"/>
            <a:ext cx="295232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bs.twimg.com/media/CjmUkzRW0AA3w3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t="5347" r="4883"/>
          <a:stretch/>
        </p:blipFill>
        <p:spPr bwMode="auto">
          <a:xfrm>
            <a:off x="6444208" y="123478"/>
            <a:ext cx="25922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ib.fm/storage/article/July2021/pFnPWR1HWFVhhX6Krui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14097" r="3702" b="5831"/>
          <a:stretch/>
        </p:blipFill>
        <p:spPr bwMode="auto">
          <a:xfrm>
            <a:off x="147758" y="2643758"/>
            <a:ext cx="3168351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vashotel-a.akamaihd.net/0000000246433422/x300/fec557cfc5b2097b2f817c567da0dbc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4" y="2643757"/>
            <a:ext cx="2952328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s://sib.fm/storage/article/June2020/txWNuSLCtuwcA1azSox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43759"/>
            <a:ext cx="2592288" cy="24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6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danie-sverdlovskogo-gorsoveta-700x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439248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483518"/>
            <a:ext cx="410445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Екатеринбург </a:t>
            </a:r>
            <a:r>
              <a:rPr lang="ru-RU" b="1" dirty="0" smtClean="0"/>
              <a:t>– является административным центром Уральского ФО и Свердловского региона. Располагается город в Среднем Урале, по обоим берегам реки Исеть. Город-</a:t>
            </a:r>
            <a:r>
              <a:rPr lang="ru-RU" b="1" dirty="0" err="1" smtClean="0"/>
              <a:t>миллионник</a:t>
            </a:r>
            <a:r>
              <a:rPr lang="ru-RU" b="1" dirty="0" smtClean="0"/>
              <a:t> служит важным пограничным пунктом, связывающим азиатскую и европейскую части нашей необъятной Родины.  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26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681</Words>
  <Application>Microsoft Office PowerPoint</Application>
  <PresentationFormat>Экран (16:9)</PresentationFormat>
  <Paragraphs>17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HOME</cp:lastModifiedBy>
  <cp:revision>85</cp:revision>
  <dcterms:created xsi:type="dcterms:W3CDTF">2016-06-10T07:57:21Z</dcterms:created>
  <dcterms:modified xsi:type="dcterms:W3CDTF">2021-11-21T14:23:40Z</dcterms:modified>
</cp:coreProperties>
</file>