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1" r:id="rId2"/>
    <p:sldId id="281" r:id="rId3"/>
    <p:sldId id="282" r:id="rId4"/>
    <p:sldId id="277" r:id="rId5"/>
    <p:sldId id="279" r:id="rId6"/>
    <p:sldId id="278" r:id="rId7"/>
    <p:sldId id="280" r:id="rId8"/>
    <p:sldId id="283" r:id="rId9"/>
    <p:sldId id="288" r:id="rId10"/>
    <p:sldId id="284" r:id="rId11"/>
    <p:sldId id="273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8" r:id="rId23"/>
    <p:sldId id="285" r:id="rId24"/>
    <p:sldId id="2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6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94660"/>
  </p:normalViewPr>
  <p:slideViewPr>
    <p:cSldViewPr>
      <p:cViewPr varScale="1">
        <p:scale>
          <a:sx n="64" d="100"/>
          <a:sy n="64" d="100"/>
        </p:scale>
        <p:origin x="-15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C9C5B-FDD8-4AA7-BE14-49A9E64ED246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E9FB2-0FCC-4E0F-B643-239675B37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7850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E9FB2-0FCC-4E0F-B643-239675B3721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6A8DD71-74A0-4873-9108-0CDD2CA69DAA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07B5F8-7FEC-4D06-B5F2-6A554C2F414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фффффф\20200704_184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28" y="1680910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5786" y="857232"/>
            <a:ext cx="77153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Лекарственные растения вокруг нас</a:t>
            </a:r>
            <a:endParaRPr lang="ru-RU" sz="5400" b="1" cap="none" spc="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6446" y="4500570"/>
            <a:ext cx="225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9058" y="4786322"/>
            <a:ext cx="485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Выполнил :      обучающийся 4  класса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МАОУ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Горненская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Гаврин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Константин         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классов:   Фомина Г.А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Лекарственные растения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Земляника                                </a:t>
            </a:r>
          </a:p>
          <a:p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Календула</a:t>
            </a:r>
          </a:p>
          <a:p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Крапива</a:t>
            </a:r>
          </a:p>
          <a:p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Мята</a:t>
            </a:r>
          </a:p>
          <a:p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Одуванчик</a:t>
            </a:r>
          </a:p>
          <a:p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Подорожник</a:t>
            </a:r>
          </a:p>
          <a:p>
            <a:pPr marL="0" indent="0">
              <a:buNone/>
            </a:pPr>
            <a:endParaRPr lang="ru-RU" sz="3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Ромашка аптечная</a:t>
            </a:r>
          </a:p>
          <a:p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Тысячелистник</a:t>
            </a:r>
          </a:p>
          <a:p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Чистотел</a:t>
            </a:r>
          </a:p>
          <a:p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Шиповник</a:t>
            </a:r>
          </a:p>
          <a:p>
            <a:pPr>
              <a:buNone/>
            </a:pPr>
            <a:endParaRPr lang="ru-RU" sz="3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232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0"/>
            <a:ext cx="3008313" cy="116205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Земляника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5500694" y="1357298"/>
            <a:ext cx="3391786" cy="5214975"/>
          </a:xfrm>
        </p:spPr>
        <p:txBody>
          <a:bodyPr>
            <a:noAutofit/>
          </a:bodyPr>
          <a:lstStyle/>
          <a:p>
            <a:pPr indent="457200"/>
            <a:r>
              <a:rPr lang="ru-RU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Ягоды земляники обладают общеукрепляющим, противовоспалительным, антисептическим, желчегонным, мочегонным свойствами.</a:t>
            </a:r>
          </a:p>
          <a:p>
            <a:pPr indent="457200"/>
            <a:r>
              <a:rPr lang="ru-RU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Листья обладают кровоостанавливающим, вяжущим, </a:t>
            </a:r>
            <a:r>
              <a:rPr lang="ru-RU" sz="2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антимикробным</a:t>
            </a:r>
            <a:r>
              <a:rPr lang="ru-RU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ранозаживляющим действиями.</a:t>
            </a:r>
          </a:p>
          <a:p>
            <a:endParaRPr lang="ru-RU" sz="2000" i="1" dirty="0" smtClean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 flipV="1">
            <a:off x="5643570" y="1357298"/>
            <a:ext cx="3143272" cy="71438"/>
          </a:xfrm>
        </p:spPr>
        <p:txBody>
          <a:bodyPr>
            <a:normAutofit fontScale="25000" lnSpcReduction="20000"/>
          </a:bodyPr>
          <a:lstStyle/>
          <a:p>
            <a:pPr algn="l">
              <a:buNone/>
            </a:pPr>
            <a:endParaRPr lang="ru-RU" sz="1200" dirty="0" smtClean="0"/>
          </a:p>
          <a:p>
            <a:pPr algn="l">
              <a:buNone/>
            </a:pPr>
            <a:endParaRPr lang="ru-RU" sz="1200" dirty="0" smtClean="0"/>
          </a:p>
          <a:p>
            <a:pPr algn="l">
              <a:buNone/>
            </a:pPr>
            <a:endParaRPr lang="ru-RU" sz="1200" dirty="0" smtClean="0"/>
          </a:p>
          <a:p>
            <a:pPr algn="l">
              <a:buNone/>
            </a:pPr>
            <a:endParaRPr lang="ru-RU" sz="1200" dirty="0" smtClean="0"/>
          </a:p>
          <a:p>
            <a:pPr algn="l">
              <a:buNone/>
            </a:pPr>
            <a:endParaRPr lang="ru-RU" sz="1200" dirty="0" smtClean="0"/>
          </a:p>
          <a:p>
            <a:pPr algn="l">
              <a:buNone/>
            </a:pPr>
            <a:endParaRPr lang="ru-RU" sz="1200" dirty="0" smtClean="0"/>
          </a:p>
          <a:p>
            <a:pPr algn="l">
              <a:buNone/>
            </a:pPr>
            <a:endParaRPr lang="ru-RU" sz="1200" dirty="0" smtClean="0"/>
          </a:p>
          <a:p>
            <a:pPr algn="l">
              <a:buNone/>
            </a:pPr>
            <a:endParaRPr lang="ru-RU" sz="1200" dirty="0" smtClean="0"/>
          </a:p>
          <a:p>
            <a:pPr algn="l">
              <a:buNone/>
            </a:pPr>
            <a:endParaRPr lang="ru-RU" sz="1200" dirty="0" smtClean="0"/>
          </a:p>
          <a:p>
            <a:pPr algn="l">
              <a:buNone/>
            </a:pPr>
            <a:r>
              <a:rPr lang="ru-RU" sz="1200" dirty="0" smtClean="0"/>
              <a:t>                                </a:t>
            </a:r>
            <a:endParaRPr lang="ru-RU" sz="1200" dirty="0"/>
          </a:p>
        </p:txBody>
      </p:sp>
      <p:pic>
        <p:nvPicPr>
          <p:cNvPr id="6" name="Рисунок 5" descr="C:\Documents and Settings\Таня\Рабочий стол\Новая папка\klubnik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4929222" cy="421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14612" y="214290"/>
            <a:ext cx="3714776" cy="85725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Календула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14282" y="1214422"/>
            <a:ext cx="3493622" cy="5429288"/>
          </a:xfrm>
        </p:spPr>
        <p:txBody>
          <a:bodyPr/>
          <a:lstStyle/>
          <a:p>
            <a:pPr indent="457200"/>
            <a:endParaRPr lang="ru-RU" sz="2000" i="1" dirty="0" smtClean="0">
              <a:solidFill>
                <a:srgbClr val="0000CC"/>
              </a:solidFill>
            </a:endParaRPr>
          </a:p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Применяется как антисептическое средство при лечении мелких ран, порезов, ушибов, ожогов, отморожения, фурункулеза.</a:t>
            </a:r>
          </a:p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Обладает дезинфицирующими, противовоспалительными, успокаивающими, желчегонными свойствами.	</a:t>
            </a:r>
          </a:p>
        </p:txBody>
      </p:sp>
      <p:pic>
        <p:nvPicPr>
          <p:cNvPr id="4" name="Содержимое 3" descr="C:\Documents and Settings\Таня\Рабочий стол\Новая папка\1304171984_kalendula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86182" y="1285860"/>
            <a:ext cx="5000628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488" y="142852"/>
            <a:ext cx="3008313" cy="116205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Крапива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00694" y="1571613"/>
            <a:ext cx="3429024" cy="4714908"/>
          </a:xfrm>
        </p:spPr>
        <p:txBody>
          <a:bodyPr anchor="t" anchorCtr="1">
            <a:normAutofit/>
          </a:bodyPr>
          <a:lstStyle/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Свойство этой жгучей травки широко применяется при необходимости остановить кровотечение. </a:t>
            </a:r>
          </a:p>
          <a:p>
            <a:pPr indent="457200" algn="just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Используют ее и при лечении гноящихся ран и язвочек .</a:t>
            </a:r>
          </a:p>
          <a:p>
            <a:pPr indent="457200" algn="just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Улучшает деятельность    сердца,  желудка, кишечника, печени, почек, состав крови</a:t>
            </a:r>
            <a:r>
              <a:rPr lang="ru-RU" sz="2000" i="1" dirty="0" smtClean="0">
                <a:solidFill>
                  <a:srgbClr val="0000CC"/>
                </a:solidFill>
              </a:rPr>
              <a:t>.</a:t>
            </a:r>
            <a:endParaRPr lang="ru-RU" sz="2000" i="1" dirty="0">
              <a:solidFill>
                <a:srgbClr val="0000CC"/>
              </a:solidFill>
            </a:endParaRPr>
          </a:p>
        </p:txBody>
      </p:sp>
      <p:pic>
        <p:nvPicPr>
          <p:cNvPr id="4" name="Содержимое 3" descr="C:\Documents and Settings\Таня\Рабочий стол\Новая папка\post-35-1149328459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1428736"/>
            <a:ext cx="5143536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14480" y="214290"/>
            <a:ext cx="5857916" cy="116205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Мать-и-мачеха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00034" y="1643050"/>
            <a:ext cx="3357586" cy="4691063"/>
          </a:xfrm>
        </p:spPr>
        <p:txBody>
          <a:bodyPr>
            <a:normAutofit/>
          </a:bodyPr>
          <a:lstStyle/>
          <a:p>
            <a:pPr indent="457200"/>
            <a:r>
              <a:rPr lang="ru-RU" sz="2000" i="1" dirty="0" smtClean="0">
                <a:solidFill>
                  <a:srgbClr val="0000CC"/>
                </a:solidFill>
              </a:rPr>
              <a:t> </a:t>
            </a:r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Применяется как отхаркивающее средство  при  острых хронических бронхитах, воспалении лёгких. </a:t>
            </a:r>
          </a:p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Наружное применение мать-и-мачехи при кожных болезнях, фурункулах, язвах, ожогах, а также для укрепления волос и при обильной перхоти.</a:t>
            </a:r>
          </a:p>
          <a:p>
            <a:r>
              <a:rPr lang="ru-R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Таня\Рабочий стол\Новая папка\54889924_matymatse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00496" y="1500174"/>
            <a:ext cx="4686304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14480" y="214290"/>
            <a:ext cx="5715040" cy="116205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Мята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00694" y="1571612"/>
            <a:ext cx="3429024" cy="5429264"/>
          </a:xfrm>
        </p:spPr>
        <p:txBody>
          <a:bodyPr>
            <a:normAutofit/>
          </a:bodyPr>
          <a:lstStyle/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Препараты листьев мяты рекомендуют при тошноте, рвоте, расстройстве пищеварения, для обезболивания при невралгиях и других заболеваниях.</a:t>
            </a:r>
          </a:p>
          <a:p>
            <a:pPr indent="457200" algn="just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Мята способствует работе мозга.</a:t>
            </a:r>
            <a:endParaRPr lang="ru-RU" sz="2000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Таня\Рабочий стол\Новая папка\101286_image_large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6410" r="5129"/>
          <a:stretch>
            <a:fillRect/>
          </a:stretch>
        </p:blipFill>
        <p:spPr bwMode="auto">
          <a:xfrm>
            <a:off x="357158" y="1500174"/>
            <a:ext cx="4929222" cy="421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57422" y="571480"/>
            <a:ext cx="482918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Одуванчик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42844" y="1928802"/>
            <a:ext cx="4143404" cy="4714909"/>
          </a:xfrm>
        </p:spPr>
        <p:txBody>
          <a:bodyPr>
            <a:normAutofit/>
          </a:bodyPr>
          <a:lstStyle/>
          <a:p>
            <a:pPr indent="457200"/>
            <a:r>
              <a:rPr lang="ru-RU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Настой из корня одуванчика используется для возбуждение аппетита и при некоторых желудочных заболеваниях.</a:t>
            </a:r>
          </a:p>
          <a:p>
            <a:pPr indent="457200"/>
            <a:r>
              <a:rPr lang="ru-RU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Обладает жаропонижающим, отхаркивающим, успокаивающим, спазмолитическим и легким снотворным действием.</a:t>
            </a:r>
          </a:p>
          <a:p>
            <a:endParaRPr lang="ru-RU" sz="2000" i="1" dirty="0">
              <a:solidFill>
                <a:srgbClr val="0000CC"/>
              </a:solidFill>
            </a:endParaRPr>
          </a:p>
        </p:txBody>
      </p:sp>
      <p:pic>
        <p:nvPicPr>
          <p:cNvPr id="4" name="Содержимое 3" descr="C:\Documents and Settings\Таня\Рабочий стол\Новая папка\22363690_oduvanchik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14810" y="1357298"/>
            <a:ext cx="4471990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86050" y="285728"/>
            <a:ext cx="4214842" cy="9286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Подорожник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429256" y="1857364"/>
            <a:ext cx="3500462" cy="4357718"/>
          </a:xfrm>
        </p:spPr>
        <p:txBody>
          <a:bodyPr>
            <a:normAutofit/>
          </a:bodyPr>
          <a:lstStyle/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Листья из всех видов подорожника употребляют издавна в народной медицине при головных болях,         болях в желудке,                      как кровоостанавливающее, болеутоляющее и отхаркивающее средство</a:t>
            </a:r>
            <a:r>
              <a:rPr lang="ru-RU" sz="2000" i="1" dirty="0" smtClean="0">
                <a:solidFill>
                  <a:srgbClr val="0000CC"/>
                </a:solidFill>
              </a:rPr>
              <a:t>.</a:t>
            </a:r>
            <a:endParaRPr lang="ru-RU" sz="2000" i="1" dirty="0">
              <a:solidFill>
                <a:srgbClr val="0000CC"/>
              </a:solidFill>
            </a:endParaRPr>
          </a:p>
        </p:txBody>
      </p:sp>
      <p:pic>
        <p:nvPicPr>
          <p:cNvPr id="4" name="Содержимое 3" descr="C:\Documents and Settings\Таня\Рабочий стол\Новая папка\plantain-plante-medicinale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571612"/>
            <a:ext cx="4857784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28860" y="142852"/>
            <a:ext cx="3857652" cy="116205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Расторопша 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42844" y="2071678"/>
            <a:ext cx="3643338" cy="3000396"/>
          </a:xfrm>
        </p:spPr>
        <p:txBody>
          <a:bodyPr>
            <a:normAutofit/>
          </a:bodyPr>
          <a:lstStyle/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Расторопша считается сильным целебным растением по лечению болезней печени: цирроза, желтухи, поражений её от  лекарств, токсинов, радиации.</a:t>
            </a:r>
          </a:p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Нормализует пищеварение. </a:t>
            </a:r>
          </a:p>
          <a:p>
            <a:endParaRPr lang="ru-RU" sz="2000" i="1" dirty="0">
              <a:solidFill>
                <a:srgbClr val="0000CC"/>
              </a:solidFill>
            </a:endParaRPr>
          </a:p>
        </p:txBody>
      </p:sp>
      <p:pic>
        <p:nvPicPr>
          <p:cNvPr id="4" name="Содержимое 3" descr="C:\Documents and Settings\Таня\Рабочий стол\Новая папка\imagick_66c10c49f47651f845ee15c6e177573f1c9f35a7 (1)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57620" y="1428737"/>
            <a:ext cx="4829180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14612" y="357166"/>
            <a:ext cx="4643470" cy="85725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Ромашка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143504" y="1571612"/>
            <a:ext cx="3857653" cy="5429265"/>
          </a:xfrm>
        </p:spPr>
        <p:txBody>
          <a:bodyPr>
            <a:normAutofit/>
          </a:bodyPr>
          <a:lstStyle/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Ромашку принимают внутрь в виде настоя или в виде чая,  в составе сборов трав в качестве противосудорожного средства при заболеваниях желудочно-кишечного тракта, почек и желчных путей.</a:t>
            </a:r>
          </a:p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Настой ромашки применяют для полоскания полости рта и горла при ангинах.</a:t>
            </a:r>
            <a:endParaRPr lang="ru-RU" sz="2000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Таня\Рабочий стол\Новая папка\134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1428736"/>
            <a:ext cx="4929222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Здесь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зарослях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лесных,</a:t>
            </a:r>
          </a:p>
          <a:p>
            <a:pPr marL="0" indent="0">
              <a:buNone/>
            </a:pP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всё для сердца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мило,</a:t>
            </a:r>
          </a:p>
          <a:p>
            <a:pPr marL="0" indent="0">
              <a:buNone/>
            </a:pP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Где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чистым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воздухом</a:t>
            </a:r>
          </a:p>
          <a:p>
            <a:pPr marL="0" indent="0">
              <a:buNone/>
            </a:pP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сладостно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дышать,</a:t>
            </a:r>
          </a:p>
          <a:p>
            <a:pPr marL="0" indent="0">
              <a:buNone/>
            </a:pP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травах и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цветах</a:t>
            </a:r>
          </a:p>
          <a:p>
            <a:pPr marL="0" indent="0">
              <a:buNone/>
            </a:pP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Целительная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сила</a:t>
            </a:r>
          </a:p>
          <a:p>
            <a:pPr marL="0" indent="0">
              <a:buNone/>
            </a:pP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Для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всех умеющих</a:t>
            </a:r>
          </a:p>
          <a:p>
            <a:pPr marL="0" indent="0">
              <a:buNone/>
            </a:pP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Их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тайну разгадать.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126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57422" y="285728"/>
            <a:ext cx="3929090" cy="86993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Тысячелистник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85720" y="1857364"/>
            <a:ext cx="3786214" cy="3857652"/>
          </a:xfrm>
        </p:spPr>
        <p:txBody>
          <a:bodyPr>
            <a:normAutofit/>
          </a:bodyPr>
          <a:lstStyle/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Его употребляют как кровоостанавливающее,  и укрепляющее средство, при туберкулезе легких, язвенной болезни желудка, при почечнокаменной болезни, бессоннице</a:t>
            </a:r>
            <a:r>
              <a:rPr lang="ru-RU" sz="1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7200"/>
            <a:r>
              <a:rPr lang="ru-RU" sz="1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Улучшает аппетит.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Таня\Рабочий стол\Новая папка\tisjchelist_2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00496" y="1214422"/>
            <a:ext cx="4857784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57356" y="285728"/>
            <a:ext cx="5857916" cy="64294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Чистотел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80112" y="1071547"/>
            <a:ext cx="3063854" cy="5572163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</a:t>
            </a:r>
            <a:r>
              <a:rPr lang="ru-RU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отваре травы купают детей при золотухе и различных кожных заболеваниях.</a:t>
            </a:r>
          </a:p>
          <a:p>
            <a:r>
              <a:rPr lang="ru-RU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Свежим соком или отваром промывают раны, используют в качестве компрессов на фурункулы.</a:t>
            </a:r>
          </a:p>
          <a:p>
            <a:r>
              <a:rPr lang="ru-RU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народной медицине сок чистотела является средством сведения бородавок, мозолей, тёмных пятен на коже, средством от чесотки и лишаев</a:t>
            </a:r>
            <a:r>
              <a:rPr lang="ru-RU" sz="2000" i="1" dirty="0" smtClean="0">
                <a:solidFill>
                  <a:srgbClr val="0000FF"/>
                </a:solidFill>
              </a:rPr>
              <a:t>.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2000" dirty="0" smtClean="0">
              <a:solidFill>
                <a:srgbClr val="0000CC"/>
              </a:solidFill>
            </a:endParaRPr>
          </a:p>
          <a:p>
            <a:endParaRPr lang="ru-RU" sz="2000" dirty="0">
              <a:solidFill>
                <a:srgbClr val="0000CC"/>
              </a:solidFill>
            </a:endParaRPr>
          </a:p>
        </p:txBody>
      </p:sp>
      <p:pic>
        <p:nvPicPr>
          <p:cNvPr id="4" name="Содержимое 3" descr="F:\chistotel_m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1000108"/>
            <a:ext cx="5150376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488" y="214290"/>
            <a:ext cx="3008313" cy="85725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Шиповник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429256" y="1857364"/>
            <a:ext cx="3429024" cy="4500595"/>
          </a:xfrm>
        </p:spPr>
        <p:txBody>
          <a:bodyPr/>
          <a:lstStyle/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Шиповник оказывает полезные свойства в лечении органов пищеварения, почек, различных воспалительных процессов.</a:t>
            </a:r>
          </a:p>
          <a:p>
            <a:pPr indent="457200"/>
            <a:r>
              <a:rPr lang="ru-R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Применяется растение как средство уничтожения болезнетворных бактерий</a:t>
            </a:r>
            <a:r>
              <a:rPr lang="ru-RU" sz="2000" i="1" dirty="0" smtClean="0">
                <a:solidFill>
                  <a:srgbClr val="0000CC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Содержимое 3" descr="F:\%D1%81%D0%B0%D0%B4%D0%BE%D0%B2%D1%8B%D0%B9-%D1%88%D0%B8%D0%BF%D0%BE%D0%B2%D0%BD%D0%B8%D0%BA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44" y="1571612"/>
            <a:ext cx="5286412" cy="421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90656" cy="75440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атласа – определителя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:\Фотки\Дом\Цветы\SDC12032.JPG"/>
          <p:cNvPicPr/>
          <p:nvPr/>
        </p:nvPicPr>
        <p:blipFill>
          <a:blip r:embed="rId2" cstate="print"/>
          <a:srcRect t="8650" b="7971"/>
          <a:stretch>
            <a:fillRect/>
          </a:stretch>
        </p:blipFill>
        <p:spPr bwMode="auto">
          <a:xfrm>
            <a:off x="683568" y="1340768"/>
            <a:ext cx="806489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60833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836712"/>
            <a:ext cx="7990656" cy="5411688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Лекарственные растения  - это родники здоровья, они просто необходимы современному человеку. 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xmlns="" val="2878718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</a:rPr>
              <a:t>Цель:</a:t>
            </a:r>
            <a:endParaRPr lang="ru-RU" sz="66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Изучить лекарственные растения, которые растут на территории нашего поселка Горный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создание атласа – определителя «Лекарственные растения»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5367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</a:rPr>
              <a:t>Задачи: </a:t>
            </a:r>
            <a:endParaRPr lang="ru-RU" sz="66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изучить литературу по теме «Лекарственные растения», рецепты приготовления лекарственных настоев, чаев.;</a:t>
            </a:r>
          </a:p>
          <a:p>
            <a:pPr marL="0" lvl="0" indent="0">
              <a:buNone/>
            </a:pPr>
            <a:endParaRPr lang="ru-RU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узнать какие лекарственные растения произрастают на территории  п. Горный</a:t>
            </a:r>
          </a:p>
          <a:p>
            <a:pPr lvl="0"/>
            <a:endParaRPr lang="ru-RU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узнать где и как можно использовать </a:t>
            </a:r>
          </a:p>
          <a:p>
            <a:pPr lvl="0"/>
            <a:endParaRPr lang="ru-RU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выпустить атлас - определитель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i="1" dirty="0" smtClean="0">
                <a:solidFill>
                  <a:srgbClr val="FF0000"/>
                </a:solidFill>
              </a:rPr>
              <a:t>Предмет исследования:</a:t>
            </a:r>
            <a:endParaRPr lang="ru-RU" sz="66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3891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лекарственные растения  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643182"/>
            <a:ext cx="5461144" cy="362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i="1" dirty="0" smtClean="0">
                <a:solidFill>
                  <a:srgbClr val="FF0000"/>
                </a:solidFill>
              </a:rPr>
              <a:t>Объект исследования:</a:t>
            </a:r>
            <a:endParaRPr lang="ru-RU" sz="66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Территория поселка</a:t>
            </a:r>
          </a:p>
        </p:txBody>
      </p:sp>
      <p:pic>
        <p:nvPicPr>
          <p:cNvPr id="2050" name="Picture 2" descr="C:\Users\1\Desktop\фффффф\20200706_083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82164" y="8501098"/>
            <a:ext cx="38100000" cy="28575000"/>
          </a:xfrm>
          <a:prstGeom prst="rect">
            <a:avLst/>
          </a:prstGeom>
          <a:noFill/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6" name="Picture 3" descr="20200706_0839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6200000">
            <a:off x="3905246" y="2595556"/>
            <a:ext cx="476253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Содержание проекта</a:t>
            </a:r>
            <a:r>
              <a:rPr lang="ru-RU" sz="6600" b="1" i="1" dirty="0" smtClean="0">
                <a:solidFill>
                  <a:srgbClr val="FF0000"/>
                </a:solidFill>
              </a:rPr>
              <a:t>:</a:t>
            </a:r>
            <a:endParaRPr lang="ru-RU" sz="6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3891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Подготовительный этап: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ознакомление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литературой по теме «Лекарственные растения»;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сбор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материала о лекарственных травах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нашего села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Основной этап – цикл практических дел: 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анкетирование  ;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анализ  анкетирования  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изготовление атласа - определителя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презентации  «Лекарственные растения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вокруг нас».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Заключительный этап: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проекта “Лекарственные растения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вокруг нас”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школе;</a:t>
            </a:r>
          </a:p>
          <a:p>
            <a:pPr>
              <a:buNone/>
            </a:pP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Виды работ: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 справочниками, брошюрами, энциклопедией;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поиск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сайтов экологической направленности в Интернете;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презентации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«Лекарственные растения вокруг нас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создание атласа 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001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Анализ  анкетирования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Анализируя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анкеты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можно сделать вывод: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Учителя всегда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применяют лекарственные растения для лечения;</a:t>
            </a:r>
          </a:p>
          <a:p>
            <a:pPr marL="0" indent="0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наше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предпочитают купить лекарство в аптеке, чем сделать сбор лекарственных растений, умело высушить их, правильно сохранить и правильно приготовить лекарственные препараты.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2979030"/>
              </p:ext>
            </p:extLst>
          </p:nvPr>
        </p:nvGraphicFramePr>
        <p:xfrm>
          <a:off x="971600" y="1199707"/>
          <a:ext cx="7152456" cy="270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9728"/>
                <a:gridCol w="3744416"/>
                <a:gridCol w="864096"/>
                <a:gridCol w="936104"/>
                <a:gridCol w="1008112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Вопрос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</a:t>
                      </a:r>
                      <a:endParaRPr lang="ru-RU" sz="110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10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иногда</a:t>
                      </a:r>
                      <a:endParaRPr lang="ru-RU" sz="110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Используете ли вы лекарственные растения в лечении?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Где вы приобретаете лекарственные растения?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11 - аптека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1 - самостоятельно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02330" algn="l"/>
                        </a:tabLst>
                      </a:pPr>
                      <a:r>
                        <a:rPr lang="ru-RU" sz="1400" dirty="0" smtClean="0">
                          <a:ln>
                            <a:solidFill>
                              <a:srgbClr val="0000CC"/>
                            </a:solidFill>
                          </a:ln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n>
                          <a:solidFill>
                            <a:srgbClr val="0000CC"/>
                          </a:solidFill>
                        </a:ln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6557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567</TotalTime>
  <Words>692</Words>
  <Application>Microsoft Office PowerPoint</Application>
  <PresentationFormat>Экран (4:3)</PresentationFormat>
  <Paragraphs>158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              </vt:lpstr>
      <vt:lpstr>Слайд 2</vt:lpstr>
      <vt:lpstr>Цель:</vt:lpstr>
      <vt:lpstr>Задачи: </vt:lpstr>
      <vt:lpstr>Предмет исследования:</vt:lpstr>
      <vt:lpstr>Объект исследования:</vt:lpstr>
      <vt:lpstr>Содержание проекта:</vt:lpstr>
      <vt:lpstr>Виды работ: </vt:lpstr>
      <vt:lpstr>      Анализ  анкетирования </vt:lpstr>
      <vt:lpstr>Лекарственные растения  </vt:lpstr>
      <vt:lpstr>Земляника</vt:lpstr>
      <vt:lpstr>Календула</vt:lpstr>
      <vt:lpstr>Крапива</vt:lpstr>
      <vt:lpstr>Мать-и-мачеха</vt:lpstr>
      <vt:lpstr>Мята</vt:lpstr>
      <vt:lpstr>   Одуванчик</vt:lpstr>
      <vt:lpstr>  Подорожник</vt:lpstr>
      <vt:lpstr>Расторопша </vt:lpstr>
      <vt:lpstr>Ромашка</vt:lpstr>
      <vt:lpstr>Тысячелистник</vt:lpstr>
      <vt:lpstr>Чистотел</vt:lpstr>
      <vt:lpstr>Шиповник</vt:lpstr>
      <vt:lpstr>Создание атласа – определителя 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фомина </cp:lastModifiedBy>
  <cp:revision>70</cp:revision>
  <dcterms:created xsi:type="dcterms:W3CDTF">2013-02-09T08:47:38Z</dcterms:created>
  <dcterms:modified xsi:type="dcterms:W3CDTF">2022-01-28T02:09:56Z</dcterms:modified>
</cp:coreProperties>
</file>