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72" r:id="rId5"/>
    <p:sldId id="261" r:id="rId6"/>
    <p:sldId id="262" r:id="rId7"/>
    <p:sldId id="263" r:id="rId8"/>
    <p:sldId id="264" r:id="rId9"/>
    <p:sldId id="270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fs00.infourok.ru/images/doc/102/121463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Подведение итогов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09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04088"/>
            <a:ext cx="9144000" cy="615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3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34563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Расположите единицы времени, начиная с самой крупной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59832" y="4437112"/>
            <a:ext cx="1584176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5589240"/>
            <a:ext cx="1584176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час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3573016"/>
            <a:ext cx="1584176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сутки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4048" y="2780928"/>
            <a:ext cx="2046312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неделя</a:t>
            </a:r>
            <a:endParaRPr lang="ru-RU" sz="4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76256" y="1124744"/>
            <a:ext cx="1872208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месяц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31640" y="5013176"/>
            <a:ext cx="2016224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секунда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84168" y="2060848"/>
            <a:ext cx="1952600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минута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7559824" y="1124744"/>
            <a:ext cx="1584176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3888" y="4509120"/>
            <a:ext cx="1584176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час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44008" y="3645024"/>
            <a:ext cx="1584176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сутки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24128" y="2924944"/>
            <a:ext cx="2046312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неделя</a:t>
            </a:r>
            <a:endParaRPr lang="ru-RU" sz="4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04248" y="1916832"/>
            <a:ext cx="1872208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месяц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5373216"/>
            <a:ext cx="2016224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секунда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79712" y="5013176"/>
            <a:ext cx="1952600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минута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389120"/>
          </a:xfrm>
        </p:spPr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Самолёт летит от Москвы до Санкт-Петербурга за 1 час, а обратно из Санкт- Петербурга до Москвы летит за 60 минут. Почему такая разница?</a:t>
            </a:r>
          </a:p>
          <a:p>
            <a:endParaRPr lang="ru-RU" dirty="0"/>
          </a:p>
        </p:txBody>
      </p:sp>
      <p:pic>
        <p:nvPicPr>
          <p:cNvPr id="29698" name="Picture 2" descr="http://i.smiley4you.com/0/57/10005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45435">
            <a:off x="1397105" y="2500237"/>
            <a:ext cx="3744416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Вставьте пропущенные числа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988840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мин =……..с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час=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………мин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сут=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……….ч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век=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……….лет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год=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………..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год=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……… или………..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191683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24928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2996952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364502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4221088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8104" y="494116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366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4941168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365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Сравните ( </a:t>
            </a:r>
            <a:r>
              <a:rPr lang="en-US" dirty="0" smtClean="0">
                <a:solidFill>
                  <a:schemeClr val="tx1"/>
                </a:solidFill>
              </a:rPr>
              <a:t>&gt;, &lt;, = )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79712" y="2276872"/>
          <a:ext cx="6096000" cy="385572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204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9750" algn="l"/>
                          <a:tab pos="3609975" algn="l"/>
                        </a:tabLst>
                      </a:pPr>
                      <a:r>
                        <a:rPr lang="ru-RU" sz="4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 </a:t>
                      </a:r>
                      <a:r>
                        <a:rPr lang="ru-RU" sz="4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сут</a:t>
                      </a:r>
                      <a:r>
                        <a:rPr lang="ru-RU" sz="4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…….16 дней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9750" algn="l"/>
                          <a:tab pos="3609975" algn="l"/>
                        </a:tabLst>
                      </a:pPr>
                      <a:r>
                        <a:rPr lang="ru-RU" sz="4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месяц……</a:t>
                      </a:r>
                      <a:r>
                        <a:rPr lang="en-US" sz="4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 </a:t>
                      </a:r>
                      <a:r>
                        <a:rPr lang="ru-RU" sz="4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дней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9750" algn="l"/>
                          <a:tab pos="3609975" algn="l"/>
                        </a:tabLst>
                      </a:pPr>
                      <a:r>
                        <a:rPr lang="ru-RU" sz="4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год………365 </a:t>
                      </a:r>
                      <a:r>
                        <a:rPr lang="ru-RU" sz="4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сут</a:t>
                      </a:r>
                      <a:endParaRPr lang="ru-RU" sz="4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9750" algn="l"/>
                          <a:tab pos="3609975" algn="l"/>
                        </a:tabLst>
                      </a:pPr>
                      <a:r>
                        <a:rPr lang="ru-RU" sz="4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 мес……..1 год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1809750" algn="l"/>
                          <a:tab pos="3609975" algn="l"/>
                        </a:tabLst>
                      </a:pPr>
                      <a:r>
                        <a:rPr lang="ru-RU" sz="4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час…………65 мин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0800000">
            <a:off x="3563888" y="5136867"/>
            <a:ext cx="115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443711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3645024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2924944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&lt;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2132856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&lt;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goodoboi.ru/images/foto/original/201307102257573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3359" y="3257600"/>
            <a:ext cx="5760641" cy="36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692696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Тема урока :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« Единицы времени»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https://im0-tub-ru.yandex.net/i?id=8a4d8182aa54f65ceacca6d0042ad518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45024"/>
            <a:ext cx="2304256" cy="2304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Цели урока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Повторить единицы времени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Решать задачи с единицами времени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по учебнику.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226 стр.48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147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Вставьте пропущенные числа</vt:lpstr>
      <vt:lpstr>Сравните ( &gt;, &lt;, = )</vt:lpstr>
      <vt:lpstr>Презентация PowerPoint</vt:lpstr>
      <vt:lpstr>Цели урока: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ДЛЯВСЕХ</dc:creator>
  <cp:lastModifiedBy>RePack by Diakov</cp:lastModifiedBy>
  <cp:revision>13</cp:revision>
  <dcterms:created xsi:type="dcterms:W3CDTF">2017-10-12T11:37:30Z</dcterms:created>
  <dcterms:modified xsi:type="dcterms:W3CDTF">2023-11-19T16:38:59Z</dcterms:modified>
</cp:coreProperties>
</file>