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84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18.05.2024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7320" y="836713"/>
            <a:ext cx="706937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Загадки </a:t>
            </a:r>
          </a:p>
          <a:p>
            <a:pPr algn="ctr"/>
            <a:endParaRPr lang="ru-RU" sz="5400" b="1" cap="none" spc="0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«Домашние животные»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869160"/>
            <a:ext cx="84249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Автор: Осокина Татьяна Николаевна</a:t>
            </a:r>
            <a:endParaRPr lang="ru-RU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 descr="http://itd0.mycdn.me/image?id=880012330518&amp;t=20&amp;plc=WEB&amp;tkn=*2AMOTp0-02zn0uhwp_MqkH1jBQ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15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avatars.mds.yandex.net/get-pdb/1040926/90d4eeb3-3e03-4f55-be43-2c43f60a4ae6/s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486" y="17562"/>
            <a:ext cx="9120584" cy="684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692696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Source Sans Pro"/>
              </a:rPr>
              <a:t>Лает, косточки грызёт,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latin typeface="Source Sans Pro"/>
              </a:rPr>
              <a:t>Мяч поймает, принесёт!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latin typeface="Source Sans Pro"/>
              </a:rPr>
              <a:t>Скачет радостно у ног,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latin typeface="Source Sans Pro"/>
              </a:rPr>
              <a:t>Это маленький </a:t>
            </a:r>
            <a:r>
              <a:rPr lang="ru-RU" b="1" dirty="0" smtClean="0">
                <a:latin typeface="Source Sans Pro"/>
              </a:rPr>
              <a:t>…(</a:t>
            </a:r>
            <a:r>
              <a:rPr lang="ru-RU" b="1" dirty="0">
                <a:latin typeface="Source Sans Pro"/>
              </a:rPr>
              <a:t>Щенок)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13376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w-dog.ru/wallpapers/5/17/4544270445806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560" y="0"/>
            <a:ext cx="9174560" cy="684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764704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80"/>
                </a:solidFill>
                <a:latin typeface="Trebuchet MS"/>
              </a:rPr>
              <a:t>Любит рыбку и сметану,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80"/>
                </a:solidFill>
                <a:latin typeface="Trebuchet MS"/>
              </a:rPr>
              <a:t>И поёт так сладко "мяу",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80"/>
                </a:solidFill>
                <a:latin typeface="Trebuchet MS"/>
              </a:rPr>
              <a:t>И мурлычет у окошка,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80"/>
                </a:solidFill>
                <a:latin typeface="Trebuchet MS"/>
              </a:rPr>
              <a:t>Кто же это дети? (Кошка).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10276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td0.mycdn.me/image?id=861439348754&amp;t=20&amp;plc=WEB&amp;tkn=*c76K9u0V1Yvamu_3WuFNYdZQT-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12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476672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000000"/>
                </a:solidFill>
                <a:latin typeface="Open Sans"/>
              </a:rPr>
              <a:t>Он твердит одно — га-га, </a:t>
            </a:r>
            <a:r>
              <a:rPr lang="ru-RU" dirty="0">
                <a:solidFill>
                  <a:prstClr val="black"/>
                </a:solidFill>
              </a:rPr>
              <a:t>                     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Никого я не боюсь,  </a:t>
            </a:r>
          </a:p>
          <a:p>
            <a:pPr lvl="0"/>
            <a:r>
              <a:rPr lang="ru-RU" dirty="0">
                <a:solidFill>
                  <a:srgbClr val="000000"/>
                </a:solidFill>
                <a:latin typeface="Open Sans"/>
              </a:rPr>
              <a:t>Кто обидел? Где? Когда?                   Ну конечно это... (гусь).</a:t>
            </a:r>
            <a:r>
              <a:rPr lang="ru-RU" dirty="0">
                <a:solidFill>
                  <a:prstClr val="black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xmlns="" val="1195315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911433/e11f1ad0-89bc-4b54-9947-bab44c5bd7d1/s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3074" cy="686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5936" y="476672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19872" y="188640"/>
            <a:ext cx="5724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Open Sans"/>
              </a:rPr>
              <a:t>Под дождём она гуляет, </a:t>
            </a:r>
            <a:r>
              <a:rPr lang="ru-RU" b="1" dirty="0" smtClean="0">
                <a:solidFill>
                  <a:srgbClr val="000000"/>
                </a:solidFill>
                <a:latin typeface="Open Sans"/>
              </a:rPr>
              <a:t>         </a:t>
            </a:r>
            <a:r>
              <a:rPr lang="ru-RU" b="1" dirty="0">
                <a:solidFill>
                  <a:srgbClr val="000000"/>
                </a:solidFill>
                <a:latin typeface="Open Sans"/>
              </a:rPr>
              <a:t>Кря </a:t>
            </a:r>
            <a:r>
              <a:rPr lang="ru-RU" b="1" dirty="0" smtClean="0">
                <a:solidFill>
                  <a:srgbClr val="000000"/>
                </a:solidFill>
                <a:latin typeface="Open Sans"/>
              </a:rPr>
              <a:t>кричит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00"/>
                </a:solidFill>
                <a:latin typeface="Open Sans"/>
              </a:rPr>
              <a:t>Щипать травку обожает</a:t>
            </a:r>
            <a:r>
              <a:rPr lang="ru-RU" b="1" dirty="0" smtClean="0">
                <a:solidFill>
                  <a:srgbClr val="000000"/>
                </a:solidFill>
                <a:latin typeface="Open Sans"/>
              </a:rPr>
              <a:t>,</a:t>
            </a:r>
            <a:r>
              <a:rPr lang="ru-RU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Open Sans"/>
              </a:rPr>
              <a:t>       Всё </a:t>
            </a:r>
            <a:r>
              <a:rPr lang="ru-RU" b="1" dirty="0">
                <a:solidFill>
                  <a:srgbClr val="000000"/>
                </a:solidFill>
                <a:latin typeface="Open Sans"/>
              </a:rPr>
              <a:t>это шутка, 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00"/>
                </a:solidFill>
                <a:latin typeface="Open Sans"/>
              </a:rPr>
              <a:t>Ну конечно это — (утка</a:t>
            </a:r>
            <a:r>
              <a:rPr lang="ru-RU" b="1" dirty="0" smtClean="0">
                <a:solidFill>
                  <a:srgbClr val="000000"/>
                </a:solidFill>
                <a:latin typeface="Open Sans"/>
              </a:rPr>
              <a:t>).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08237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autogear.ru/misc/i/gallery/38228/22895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128" y="0"/>
            <a:ext cx="9153128" cy="68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548680"/>
            <a:ext cx="7308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A1A1A"/>
                </a:solidFill>
                <a:latin typeface="Open Sans"/>
              </a:rPr>
              <a:t>Ку-ка-ре-ку кричит он звонко</a:t>
            </a:r>
            <a:r>
              <a:rPr lang="ru-RU" b="1" dirty="0" smtClean="0">
                <a:solidFill>
                  <a:srgbClr val="1A1A1A"/>
                </a:solidFill>
                <a:latin typeface="Open Sans"/>
              </a:rPr>
              <a:t>,</a:t>
            </a:r>
            <a:r>
              <a:rPr lang="ru-RU" b="1" dirty="0">
                <a:solidFill>
                  <a:srgbClr val="1A1A1A"/>
                </a:solidFill>
                <a:latin typeface="Open Sans"/>
              </a:rPr>
              <a:t> </a:t>
            </a:r>
            <a:r>
              <a:rPr lang="ru-RU" b="1" dirty="0" smtClean="0">
                <a:solidFill>
                  <a:srgbClr val="1A1A1A"/>
                </a:solidFill>
                <a:latin typeface="Open Sans"/>
              </a:rPr>
              <a:t>           Курочек </a:t>
            </a:r>
            <a:r>
              <a:rPr lang="ru-RU" b="1" dirty="0">
                <a:solidFill>
                  <a:srgbClr val="1A1A1A"/>
                </a:solidFill>
                <a:latin typeface="Open Sans"/>
              </a:rPr>
              <a:t>верный пастух</a:t>
            </a:r>
            <a:r>
              <a:rPr lang="ru-RU" b="1" dirty="0" smtClean="0">
                <a:solidFill>
                  <a:srgbClr val="1A1A1A"/>
                </a:solidFill>
                <a:latin typeface="Open Sans"/>
              </a:rPr>
              <a:t>,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1A1A1A"/>
                </a:solidFill>
                <a:latin typeface="Open Sans"/>
              </a:rPr>
              <a:t>Хлопает крыльями громко-громко</a:t>
            </a:r>
            <a:r>
              <a:rPr lang="ru-RU" b="1" dirty="0" smtClean="0">
                <a:solidFill>
                  <a:srgbClr val="1A1A1A"/>
                </a:solidFill>
                <a:latin typeface="Open Sans"/>
              </a:rPr>
              <a:t>,</a:t>
            </a:r>
            <a:r>
              <a:rPr lang="ru-RU" b="1" dirty="0">
                <a:solidFill>
                  <a:srgbClr val="1A1A1A"/>
                </a:solidFill>
                <a:latin typeface="Open Sans"/>
              </a:rPr>
              <a:t> </a:t>
            </a:r>
            <a:r>
              <a:rPr lang="ru-RU" b="1" dirty="0" smtClean="0">
                <a:solidFill>
                  <a:srgbClr val="1A1A1A"/>
                </a:solidFill>
                <a:latin typeface="Open Sans"/>
              </a:rPr>
              <a:t>     Как </a:t>
            </a:r>
            <a:r>
              <a:rPr lang="ru-RU" b="1" dirty="0">
                <a:solidFill>
                  <a:srgbClr val="1A1A1A"/>
                </a:solidFill>
                <a:latin typeface="Open Sans"/>
              </a:rPr>
              <a:t>зовут его? (петух).</a:t>
            </a:r>
            <a:endParaRPr lang="ru-RU" b="1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0068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ooogumat.com.ua/wp-content/uploads/2017/09/200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0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rebuchet MS"/>
              </a:rPr>
              <a:t>Ходит по двору надутый,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latin typeface="Trebuchet MS"/>
              </a:rPr>
              <a:t>Видом злой и даже лютый.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latin typeface="Trebuchet MS"/>
              </a:rPr>
              <a:t>Грозно крикнет: Клюк-клюк-клюк!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latin typeface="Trebuchet MS"/>
              </a:rPr>
              <a:t>Называется … (Индюк!)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8945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rveter32.ru/images/foto/RVS_Krasnogorskaya/Kostromskaya-poroda-KRS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5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5936" y="836712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A1A1A"/>
                </a:solidFill>
                <a:latin typeface="Open Sans"/>
              </a:rPr>
              <a:t>Каждый вечер, так легко,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1A1A1A"/>
                </a:solidFill>
                <a:latin typeface="Open Sans"/>
              </a:rPr>
              <a:t>Она даёт нам молоко.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1A1A1A"/>
                </a:solidFill>
                <a:latin typeface="Open Sans"/>
              </a:rPr>
              <a:t>Говорит она два слова,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1A1A1A"/>
                </a:solidFill>
                <a:latin typeface="Open Sans"/>
              </a:rPr>
              <a:t>Как зовут её - (корова).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25341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avatars.mds.yandex.net/get-pdb/985790/b1c54ba9-a34f-4a59-be21-b12af127367b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rebuchet MS"/>
              </a:rPr>
              <a:t>Носит он крутые рожки.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latin typeface="Trebuchet MS"/>
              </a:rPr>
              <a:t>У него копытца-ножки.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latin typeface="Trebuchet MS"/>
              </a:rPr>
              <a:t>Тёплый шерстяной кафтан.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latin typeface="Trebuchet MS"/>
              </a:rPr>
              <a:t>"</a:t>
            </a:r>
            <a:r>
              <a:rPr lang="ru-RU" b="1" dirty="0" err="1">
                <a:latin typeface="Trebuchet MS"/>
              </a:rPr>
              <a:t>Бе</a:t>
            </a:r>
            <a:r>
              <a:rPr lang="ru-RU" b="1" dirty="0">
                <a:latin typeface="Trebuchet MS"/>
              </a:rPr>
              <a:t>-е" нам скажет кто? </a:t>
            </a:r>
            <a:r>
              <a:rPr lang="ru-RU" b="1" dirty="0" smtClean="0">
                <a:latin typeface="Trebuchet MS"/>
              </a:rPr>
              <a:t>- (</a:t>
            </a:r>
            <a:r>
              <a:rPr lang="ru-RU" b="1" dirty="0">
                <a:latin typeface="Trebuchet MS"/>
              </a:rPr>
              <a:t>баран).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59042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1.1zoom.ru/b5050/36/115621-Inga_1280x9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6" y="0"/>
            <a:ext cx="9115028" cy="683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4797152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Roboto"/>
              </a:rPr>
              <a:t>«Хрю-хрю-хрю!»-зовёт подружек</a:t>
            </a:r>
            <a:r>
              <a:rPr lang="ru-RU" b="1" dirty="0">
                <a:solidFill>
                  <a:srgbClr val="FFFF00"/>
                </a:solidFill>
              </a:rPr>
              <a:t/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  <a:latin typeface="Roboto"/>
              </a:rPr>
              <a:t>Поплескаться в тёплой луже.</a:t>
            </a:r>
            <a:r>
              <a:rPr lang="ru-RU" b="1" dirty="0">
                <a:solidFill>
                  <a:srgbClr val="FFFF00"/>
                </a:solidFill>
              </a:rPr>
              <a:t/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  <a:latin typeface="Roboto"/>
              </a:rPr>
              <a:t>Пятачок помыть и спинку</a:t>
            </a:r>
            <a:r>
              <a:rPr lang="ru-RU" b="1" dirty="0">
                <a:solidFill>
                  <a:srgbClr val="FFFF00"/>
                </a:solidFill>
              </a:rPr>
              <a:t/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  <a:latin typeface="Roboto"/>
              </a:rPr>
              <a:t>Любит розовая </a:t>
            </a:r>
            <a:r>
              <a:rPr lang="ru-RU" b="1" dirty="0" smtClean="0">
                <a:solidFill>
                  <a:srgbClr val="FFFF00"/>
                </a:solidFill>
                <a:latin typeface="Roboto"/>
              </a:rPr>
              <a:t>...(</a:t>
            </a:r>
            <a:r>
              <a:rPr lang="ru-RU" b="1" dirty="0">
                <a:solidFill>
                  <a:srgbClr val="FFFF00"/>
                </a:solidFill>
                <a:latin typeface="Roboto"/>
              </a:rPr>
              <a:t>Свинка)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01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ww.wallpaperup.com/uploads/wallpapers/2014/05/23/356238/f19ce7d7280882836436b10a837bb04c-1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80112" y="260648"/>
            <a:ext cx="3563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rebuchet MS"/>
              </a:rPr>
              <a:t>Быстрее ветра я скачу,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latin typeface="Trebuchet MS"/>
              </a:rPr>
              <a:t>''Цок-цок,'' – копытами стучу,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latin typeface="Trebuchet MS"/>
              </a:rPr>
              <a:t>Я громко ''иго-</a:t>
            </a:r>
            <a:r>
              <a:rPr lang="ru-RU" b="1" dirty="0" err="1">
                <a:latin typeface="Trebuchet MS"/>
              </a:rPr>
              <a:t>го</a:t>
            </a:r>
            <a:r>
              <a:rPr lang="ru-RU" b="1" dirty="0">
                <a:latin typeface="Trebuchet MS"/>
              </a:rPr>
              <a:t>'' кричу,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latin typeface="Trebuchet MS"/>
              </a:rPr>
              <a:t>Садись на спину – прокачу!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67440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117</TotalTime>
  <Words>67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Дом</cp:lastModifiedBy>
  <cp:revision>12</cp:revision>
  <dcterms:created xsi:type="dcterms:W3CDTF">2019-04-06T08:14:25Z</dcterms:created>
  <dcterms:modified xsi:type="dcterms:W3CDTF">2024-05-18T16:21:24Z</dcterms:modified>
</cp:coreProperties>
</file>