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16363"/>
    <a:srgbClr val="8EA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D0738-122D-4566-8400-4A93F62CE411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087A-C322-4C73-B100-EB218EFA9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1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7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5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1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6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4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5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6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7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1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76115-6123-45C1-92B3-723018D2B9D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1A9A-C723-4DE9-9905-A63FAB388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" y="4064000"/>
            <a:ext cx="115443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Урок геометрии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«Длина окружности и площадь круга»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sz="4000" i="1" dirty="0" smtClean="0">
                <a:solidFill>
                  <a:srgbClr val="0000FF"/>
                </a:solidFill>
              </a:rPr>
              <a:t>закрепление</a:t>
            </a:r>
            <a:endParaRPr lang="ru-RU" sz="4000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15672"/>
          <a:stretch/>
        </p:blipFill>
        <p:spPr>
          <a:xfrm>
            <a:off x="1644650" y="402350"/>
            <a:ext cx="8902700" cy="41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26581"/>
            <a:ext cx="6012872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516363"/>
                </a:solidFill>
              </a:rPr>
              <a:t>Пьер </a:t>
            </a:r>
            <a:r>
              <a:rPr lang="ru-RU" sz="3600" b="1" dirty="0" err="1">
                <a:solidFill>
                  <a:srgbClr val="516363"/>
                </a:solidFill>
              </a:rPr>
              <a:t>Фреди</a:t>
            </a:r>
            <a:r>
              <a:rPr lang="ru-RU" sz="3600" b="1" dirty="0">
                <a:solidFill>
                  <a:srgbClr val="516363"/>
                </a:solidFill>
              </a:rPr>
              <a:t> де </a:t>
            </a:r>
            <a:r>
              <a:rPr lang="ru-RU" sz="3600" b="1" dirty="0" smtClean="0">
                <a:solidFill>
                  <a:srgbClr val="516363"/>
                </a:solidFill>
              </a:rPr>
              <a:t>Кубертен</a:t>
            </a:r>
            <a:r>
              <a:rPr lang="ru-RU" sz="3200" dirty="0" smtClean="0">
                <a:solidFill>
                  <a:srgbClr val="516363"/>
                </a:solidFill>
              </a:rPr>
              <a:t/>
            </a:r>
            <a:br>
              <a:rPr lang="ru-RU" sz="3200" dirty="0" smtClean="0">
                <a:solidFill>
                  <a:srgbClr val="516363"/>
                </a:solidFill>
              </a:rPr>
            </a:br>
            <a:r>
              <a:rPr lang="ru-RU" sz="3200" dirty="0">
                <a:solidFill>
                  <a:srgbClr val="516363"/>
                </a:solidFill>
              </a:rPr>
              <a:t>(</a:t>
            </a:r>
            <a:r>
              <a:rPr lang="ru-RU" sz="3200" dirty="0" smtClean="0">
                <a:solidFill>
                  <a:srgbClr val="516363"/>
                </a:solidFill>
              </a:rPr>
              <a:t>барон </a:t>
            </a:r>
            <a:r>
              <a:rPr lang="ru-RU" sz="3200" dirty="0">
                <a:solidFill>
                  <a:srgbClr val="516363"/>
                </a:solidFill>
              </a:rPr>
              <a:t>де </a:t>
            </a:r>
            <a:r>
              <a:rPr lang="ru-RU" sz="3200" dirty="0" smtClean="0">
                <a:solidFill>
                  <a:srgbClr val="516363"/>
                </a:solidFill>
              </a:rPr>
              <a:t>Кубертен)</a:t>
            </a:r>
            <a:br>
              <a:rPr lang="ru-RU" sz="3200" dirty="0" smtClean="0">
                <a:solidFill>
                  <a:srgbClr val="516363"/>
                </a:solidFill>
              </a:rPr>
            </a:br>
            <a:r>
              <a:rPr lang="ru-RU" sz="3200" dirty="0">
                <a:solidFill>
                  <a:srgbClr val="516363"/>
                </a:solidFill>
              </a:rPr>
              <a:t>-</a:t>
            </a:r>
            <a:r>
              <a:rPr lang="ru-RU" sz="3200" dirty="0" smtClean="0">
                <a:solidFill>
                  <a:srgbClr val="516363"/>
                </a:solidFill>
              </a:rPr>
              <a:t>основатель </a:t>
            </a:r>
            <a:r>
              <a:rPr lang="ru-RU" sz="3200" dirty="0">
                <a:solidFill>
                  <a:srgbClr val="516363"/>
                </a:solidFill>
              </a:rPr>
              <a:t>современных Олимпийских </a:t>
            </a:r>
            <a:r>
              <a:rPr lang="ru-RU" sz="3200" dirty="0" smtClean="0">
                <a:solidFill>
                  <a:srgbClr val="516363"/>
                </a:solidFill>
              </a:rPr>
              <a:t>игр</a:t>
            </a:r>
            <a:br>
              <a:rPr lang="ru-RU" sz="3200" dirty="0" smtClean="0">
                <a:solidFill>
                  <a:srgbClr val="516363"/>
                </a:solidFill>
              </a:rPr>
            </a:br>
            <a:r>
              <a:rPr lang="ru-RU" sz="3200" dirty="0" smtClean="0">
                <a:solidFill>
                  <a:srgbClr val="516363"/>
                </a:solidFill>
              </a:rPr>
              <a:t>-создатель Олимпийского флага</a:t>
            </a:r>
            <a:endParaRPr lang="ru-RU" sz="3200" dirty="0">
              <a:solidFill>
                <a:srgbClr val="51636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14" y="3098570"/>
            <a:ext cx="4911024" cy="3271759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86" y="501887"/>
            <a:ext cx="4232564" cy="211628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849745" y="2618169"/>
            <a:ext cx="9966038" cy="0"/>
          </a:xfrm>
          <a:prstGeom prst="line">
            <a:avLst/>
          </a:prstGeom>
          <a:ln w="28575">
            <a:solidFill>
              <a:srgbClr val="51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00471" y="2995513"/>
            <a:ext cx="266771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Европа</a:t>
            </a:r>
          </a:p>
          <a:p>
            <a:pPr algn="ctr"/>
            <a:r>
              <a:rPr lang="ru-RU" sz="4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Азия </a:t>
            </a:r>
          </a:p>
          <a:p>
            <a:pPr algn="ctr"/>
            <a:r>
              <a:rPr lang="ru-RU" sz="4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Африка</a:t>
            </a:r>
          </a:p>
          <a:p>
            <a:pPr algn="ctr"/>
            <a:r>
              <a:rPr lang="ru-RU" sz="4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встралия</a:t>
            </a:r>
          </a:p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Америка</a:t>
            </a:r>
          </a:p>
        </p:txBody>
      </p:sp>
    </p:spTree>
    <p:extLst>
      <p:ext uri="{BB962C8B-B14F-4D97-AF65-F5344CB8AC3E}">
        <p14:creationId xmlns:p14="http://schemas.microsoft.com/office/powerpoint/2010/main" val="11374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7856" y="4100659"/>
                <a:ext cx="11479856" cy="255875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ru-RU" dirty="0" smtClean="0">
                    <a:solidFill>
                      <a:srgbClr val="0000FF"/>
                    </a:solidFill>
                  </a:rPr>
                  <a:t>Олимпийские  кольца </a:t>
                </a:r>
              </a:p>
              <a:p>
                <a:pPr marL="0" indent="0" algn="ctr">
                  <a:buNone/>
                </a:pPr>
                <a:r>
                  <a:rPr lang="ru-RU" dirty="0" smtClean="0">
                    <a:solidFill>
                      <a:srgbClr val="0000FF"/>
                    </a:solidFill>
                  </a:rPr>
                  <a:t>шириной </a:t>
                </a:r>
                <a:r>
                  <a:rPr lang="ru-RU" dirty="0">
                    <a:solidFill>
                      <a:srgbClr val="0000FF"/>
                    </a:solidFill>
                  </a:rPr>
                  <a:t>19 метров, высотой 9 метров  и диаметром 6 </a:t>
                </a:r>
                <a:r>
                  <a:rPr lang="ru-RU" dirty="0" smtClean="0">
                    <a:solidFill>
                      <a:srgbClr val="0000FF"/>
                    </a:solidFill>
                  </a:rPr>
                  <a:t>метров.</a:t>
                </a:r>
              </a:p>
              <a:p>
                <a:pPr marL="0" indent="0" algn="ctr">
                  <a:buNone/>
                </a:pPr>
                <a:endParaRPr lang="ru-RU" sz="1600" dirty="0" smtClean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dirty="0" smtClean="0">
                    <a:solidFill>
                      <a:srgbClr val="0000FF"/>
                    </a:solidFill>
                  </a:rPr>
                  <a:t>Найдите длину окружности и площадь одного кольца конструкции</a:t>
                </a:r>
                <a:r>
                  <a:rPr lang="ru-RU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С=2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=2∗3∗3=18 </m:t>
                    </m:r>
                  </m:oMath>
                </a14:m>
                <a:r>
                  <a:rPr lang="ru-RU" dirty="0" smtClean="0"/>
                  <a:t>м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a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ba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856" y="4100659"/>
                <a:ext cx="11479856" cy="2558759"/>
              </a:xfrm>
              <a:blipFill rotWithShape="0">
                <a:blip r:embed="rId2"/>
                <a:stretch>
                  <a:fillRect t="-5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05572" y="944572"/>
            <a:ext cx="5347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Гигантская металлическая конструкция из пяти цветных колец возведена напротив главного входа в зону прилета международного аэропорта Сочи.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26" y="242786"/>
            <a:ext cx="5794286" cy="385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77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100416"/>
            <a:ext cx="9258300" cy="1325563"/>
          </a:xfrm>
        </p:spPr>
        <p:txBody>
          <a:bodyPr/>
          <a:lstStyle/>
          <a:p>
            <a:r>
              <a:rPr lang="ba-RU" b="1" dirty="0" smtClean="0">
                <a:solidFill>
                  <a:srgbClr val="0000FF"/>
                </a:solidFill>
              </a:rPr>
              <a:t>ОЛИМПИЙСКИЕ МЕДАЛИ  В ПЕКИНЕ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936"/>
            <a:ext cx="1873332" cy="2699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25" y="1377430"/>
            <a:ext cx="2007381" cy="2928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99" y="2152063"/>
            <a:ext cx="1923234" cy="27830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" y="4305845"/>
            <a:ext cx="7279968" cy="251249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337731" y="1958229"/>
            <a:ext cx="4559527" cy="2513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a-RU" sz="3200" b="1" dirty="0" smtClean="0">
                <a:solidFill>
                  <a:srgbClr val="0000FF"/>
                </a:solidFill>
              </a:rPr>
              <a:t>Диаметр медали 87 мм.</a:t>
            </a:r>
          </a:p>
          <a:p>
            <a:pPr algn="ctr"/>
            <a:r>
              <a:rPr lang="ba-RU" sz="3200" b="1" dirty="0" smtClean="0">
                <a:solidFill>
                  <a:srgbClr val="0000FF"/>
                </a:solidFill>
              </a:rPr>
              <a:t>Найдите длину окружности и площадь медали. Ответ выразите в см. </a:t>
            </a:r>
            <a:endParaRPr lang="ru-RU" sz="3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394431" y="4361765"/>
                <a:ext cx="460027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С=2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=2∗3∗4,35=26,1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/>
                  <a:t>см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4,35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56,8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a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ba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31" y="4361765"/>
                <a:ext cx="4600270" cy="1200329"/>
              </a:xfrm>
              <a:prstGeom prst="rect">
                <a:avLst/>
              </a:prstGeom>
              <a:blipFill rotWithShape="0">
                <a:blip r:embed="rId6"/>
                <a:stretch>
                  <a:fillRect r="-1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6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0" y="314920"/>
            <a:ext cx="3517900" cy="132556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КЕРЛИНГ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1" y="272256"/>
            <a:ext cx="5828241" cy="437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t="6895" r="27717" b="35930"/>
          <a:stretch/>
        </p:blipFill>
        <p:spPr>
          <a:xfrm>
            <a:off x="6220882" y="1551383"/>
            <a:ext cx="5319100" cy="408225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6118" y="4819748"/>
            <a:ext cx="6728882" cy="6092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FF"/>
                </a:solidFill>
              </a:rPr>
              <a:t>Найдите площадь синего и красного кольца</a:t>
            </a:r>
            <a:endParaRPr lang="ru-RU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30277" y="5411733"/>
                <a:ext cx="8738659" cy="121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(61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)=10488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/>
                  <a:t>=1,05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(183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122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)=55815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/>
                  <a:t>=5,6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ba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7" y="5411733"/>
                <a:ext cx="8738659" cy="1215333"/>
              </a:xfrm>
              <a:prstGeom prst="rect">
                <a:avLst/>
              </a:prstGeom>
              <a:blipFill rotWithShape="0">
                <a:blip r:embed="rId4"/>
                <a:stretch>
                  <a:fillRect l="-209" b="-6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674159" y="5641921"/>
            <a:ext cx="256118" cy="204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4159" y="6213769"/>
            <a:ext cx="256118" cy="204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7300" y="365125"/>
            <a:ext cx="4394200" cy="386397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окружности хоккейной шайбы составляет 22.86 см.</a:t>
            </a:r>
            <a:b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сколько процентов радиус шайбы меньше радиуса олимпийской медали?</a:t>
            </a: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" y="492125"/>
            <a:ext cx="6962140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7845915" y="5608935"/>
            <a:ext cx="3916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Ответ: 12,4%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/>
          <a:stretch/>
        </p:blipFill>
        <p:spPr>
          <a:xfrm>
            <a:off x="1047225" y="4432300"/>
            <a:ext cx="2314600" cy="2425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6318" r="8787" b="16737"/>
          <a:stretch/>
        </p:blipFill>
        <p:spPr>
          <a:xfrm>
            <a:off x="3576454" y="4843464"/>
            <a:ext cx="2488961" cy="19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20905"/>
          <a:stretch/>
        </p:blipFill>
        <p:spPr>
          <a:xfrm>
            <a:off x="1254699" y="152400"/>
            <a:ext cx="9682599" cy="3513077"/>
          </a:xfrm>
        </p:spPr>
      </p:pic>
      <p:sp>
        <p:nvSpPr>
          <p:cNvPr id="5" name="Прямоугольник 4"/>
          <p:cNvSpPr/>
          <p:nvPr/>
        </p:nvSpPr>
        <p:spPr>
          <a:xfrm>
            <a:off x="386325" y="3511190"/>
            <a:ext cx="1141934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Болеем за наших!</a:t>
            </a:r>
            <a:endParaRPr lang="ru-RU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4409" y="4995952"/>
            <a:ext cx="78277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</a:t>
            </a:r>
            <a:r>
              <a:rPr lang="ru-RU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Пекин</a:t>
            </a:r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2022</a:t>
            </a:r>
            <a:endParaRPr lang="ru-RU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Тема Office</vt:lpstr>
      <vt:lpstr>Урок геометрии «Длина окружности и площадь круга» закрепление</vt:lpstr>
      <vt:lpstr>Пьер Фреди де Кубертен (барон де Кубертен) -основатель современных Олимпийских игр -создатель Олимпийского флага</vt:lpstr>
      <vt:lpstr>Презентация PowerPoint</vt:lpstr>
      <vt:lpstr>ОЛИМПИЙСКИЕ МЕДАЛИ  В ПЕКИНЕ</vt:lpstr>
      <vt:lpstr>КЕРЛИНГ</vt:lpstr>
      <vt:lpstr>Длина окружности хоккейной шайбы составляет 22.86 см.  На сколько процентов радиус шайбы меньше радиуса олимпийской медали?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Рина</cp:lastModifiedBy>
  <cp:revision>13</cp:revision>
  <cp:lastPrinted>2024-05-01T11:00:22Z</cp:lastPrinted>
  <dcterms:created xsi:type="dcterms:W3CDTF">2022-02-14T12:52:03Z</dcterms:created>
  <dcterms:modified xsi:type="dcterms:W3CDTF">2024-05-01T11:01:37Z</dcterms:modified>
</cp:coreProperties>
</file>