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3"/>
    <p:sldId id="271" r:id="rId4"/>
    <p:sldId id="258" r:id="rId5"/>
    <p:sldId id="263" r:id="rId7"/>
    <p:sldId id="266" r:id="rId8"/>
    <p:sldId id="265" r:id="rId9"/>
    <p:sldId id="297" r:id="rId10"/>
    <p:sldId id="295" r:id="rId11"/>
    <p:sldId id="296" r:id="rId12"/>
    <p:sldId id="261" r:id="rId13"/>
    <p:sldId id="267" r:id="rId14"/>
    <p:sldId id="298" r:id="rId15"/>
    <p:sldId id="299" r:id="rId16"/>
    <p:sldId id="279" r:id="rId17"/>
    <p:sldId id="291" r:id="rId18"/>
    <p:sldId id="300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01973-2AE3-46B5-9633-9EF0D8BF769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Была самая короткая ночь в году. Люди мирно спали. И вдруг:</a:t>
            </a:r>
            <a:endParaRPr lang="ru-RU" sz="1200" dirty="0" smtClean="0"/>
          </a:p>
          <a:p>
            <a:r>
              <a:rPr lang="ru-RU" sz="1200" dirty="0" smtClean="0"/>
              <a:t>— Война! Война!</a:t>
            </a:r>
            <a:endParaRPr lang="ru-RU" sz="1200" dirty="0" smtClean="0"/>
          </a:p>
          <a:p>
            <a:r>
              <a:rPr lang="ru-RU" sz="1200" dirty="0" smtClean="0"/>
              <a:t>На нашу Родину напали немецкие фашисты. Напали словно воры, словно разбойники. 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Прогремели великие битвы: Московская, Сталинградская, битва на Курской дуге. 250 дней не сдавался врагу героический Севастополь. 900 дней в страшной блокаде держался мужественный Ленинград.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AD40-4B22-474A-BA64-107EEB9921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4211955" y="260350"/>
            <a:ext cx="4623435" cy="858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r"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Презентация для детей старшего дошкольного возраста </a:t>
            </a:r>
            <a:endParaRPr lang="ru-RU" sz="2000" b="1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  <a:p>
            <a:pPr algn="r">
              <a:spcBef>
                <a:spcPct val="50000"/>
              </a:spcBef>
            </a:pPr>
            <a:endParaRPr lang="ru-RU" altLang="zh-CN" sz="2000" b="1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331595" y="6453505"/>
            <a:ext cx="7541895" cy="350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r">
              <a:spcBef>
                <a:spcPct val="50000"/>
              </a:spcBef>
            </a:pPr>
            <a:r>
              <a:rPr lang="ru-RU" sz="2000" b="1">
                <a:latin typeface="Arial" panose="020B0604020202020204" pitchFamily="34" charset="0"/>
                <a:sym typeface="+mn-ea"/>
              </a:rPr>
              <a:t> </a:t>
            </a:r>
            <a:r>
              <a:rPr lang="ru-RU" altLang="zh-CN" sz="2000" b="1">
                <a:latin typeface="Arial" panose="020B0604020202020204" pitchFamily="34" charset="0"/>
                <a:sym typeface="+mn-ea"/>
              </a:rPr>
              <a:t>Подготовила: воспитатель Савкина А.В.</a:t>
            </a:r>
            <a:endParaRPr lang="ru-RU" altLang="zh-CN" sz="2000" b="1"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advTm="52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870088"/>
            <a:ext cx="8072494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kumimoji="0" lang="ru-RU" sz="2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1300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.d-cd.net/5IAAAgEPmuA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00972" cy="51825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428604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9 мая объявлен Днем Победы. </a:t>
            </a:r>
            <a:endParaRPr lang="ru-RU" sz="2800" dirty="0"/>
          </a:p>
        </p:txBody>
      </p:sp>
    </p:spTree>
  </p:cSld>
  <p:clrMapOvr>
    <a:masterClrMapping/>
  </p:clrMapOvr>
  <p:transition advTm="106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629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71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3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159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Ringtone Maker - Звук-метронома-минута-молчания Музык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3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Катюша - Выходила на берег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Tm="134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1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трактора\категория С\4-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0500" y="-933450"/>
            <a:ext cx="9525000" cy="8724900"/>
          </a:xfrm>
          <a:prstGeom prst="rect">
            <a:avLst/>
          </a:prstGeom>
          <a:noFill/>
        </p:spPr>
      </p:pic>
    </p:spTree>
  </p:cSld>
  <p:clrMapOvr>
    <a:masterClrMapping/>
  </p:clrMapOvr>
  <p:transition advTm="53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vatars.mds.yandex.net/get-zen_doc/175962/pub_5d0cf5ebecd5cf00afaf2530_5d0d3d98dc3c7c00b0d62947/scale_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285728"/>
            <a:ext cx="7929586" cy="5947190"/>
          </a:xfrm>
          <a:prstGeom prst="rect">
            <a:avLst/>
          </a:prstGeom>
          <a:noFill/>
        </p:spPr>
      </p:pic>
    </p:spTree>
  </p:cSld>
  <p:clrMapOvr>
    <a:masterClrMapping/>
  </p:clrMapOvr>
  <p:transition advTm="1343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t-apple.ru/albums/worldwar-photos/world-war-photo-0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63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omnivoinu.ru/img/reports/1609/img/6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03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2002417/f786e1c5-fbac-4a3d-b255-7de86827b3c6/s1200?webp=fals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4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2064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1472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 advTm="19555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WPS Presentation</Application>
  <PresentationFormat>Экран (4:3)</PresentationFormat>
  <Paragraphs>9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Verdana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</dc:creator>
  <cp:lastModifiedBy>Админ</cp:lastModifiedBy>
  <cp:revision>25</cp:revision>
  <dcterms:created xsi:type="dcterms:W3CDTF">2020-05-09T05:56:00Z</dcterms:created>
  <dcterms:modified xsi:type="dcterms:W3CDTF">2024-05-15T16:02:29Z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7C55ABACAFC8496EB24A7E9CC7AC15EF_12</vt:lpwstr>
  </property>
  <property fmtid="{D5CDD505-2E9C-101B-9397-08002B2CF9AE}" pid="3" name="KSOProductBuildVer">
    <vt:lpwstr>1049-12.2.0.16909</vt:lpwstr>
  </property>
</Properties>
</file>