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8" r:id="rId3"/>
    <p:sldId id="285" r:id="rId4"/>
    <p:sldId id="286" r:id="rId5"/>
    <p:sldId id="257" r:id="rId6"/>
    <p:sldId id="258" r:id="rId7"/>
    <p:sldId id="259" r:id="rId8"/>
    <p:sldId id="260" r:id="rId9"/>
    <p:sldId id="261" r:id="rId10"/>
    <p:sldId id="279" r:id="rId11"/>
    <p:sldId id="287" r:id="rId12"/>
    <p:sldId id="262" r:id="rId13"/>
    <p:sldId id="281" r:id="rId14"/>
    <p:sldId id="282" r:id="rId15"/>
    <p:sldId id="263" r:id="rId16"/>
    <p:sldId id="283" r:id="rId17"/>
    <p:sldId id="267" r:id="rId18"/>
    <p:sldId id="268" r:id="rId19"/>
    <p:sldId id="269" r:id="rId20"/>
    <p:sldId id="270" r:id="rId21"/>
    <p:sldId id="284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0443-71E5-46EE-8649-1EA2756B3FC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F752-5FBB-4D09-997C-3A421EEF180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D1FE7-C41B-4C30-AC90-6CFA5E66950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5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7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9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9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2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3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21ED-F9E3-4934-AE02-DA37E6B9B21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9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4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95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1A5-4EE7-4D88-B92D-6C82A06379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5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EC0B-437D-41E3-8D6D-059F1170B6E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5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0175-2729-4DC7-96E2-A363A8F2F7B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4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8149-300E-40D1-AAB3-1E89420D61A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0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2F23-4C62-4F4A-8BE3-A23E384007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0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FD45-9F5B-4698-9524-DCD7205D83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4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E779-A563-4A68-9F31-904401BA3E9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0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A2949-3C4E-4818-B7FE-4EFD41540BC9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9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arcus_Licinius_Crassus_Louvr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1/10/Pompey1.jpg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c/Cesar-sa_mort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e/Caesar,_Gaius_Juliu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08912" cy="5832647"/>
          </a:xfrm>
        </p:spPr>
        <p:txBody>
          <a:bodyPr/>
          <a:lstStyle/>
          <a:p>
            <a:r>
              <a:rPr lang="ru-RU" dirty="0" smtClean="0"/>
              <a:t>Киреева Наталья Николаевна</a:t>
            </a:r>
            <a:br>
              <a:rPr lang="ru-RU" dirty="0" smtClean="0"/>
            </a:br>
            <a:r>
              <a:rPr lang="ru-RU" dirty="0" smtClean="0"/>
              <a:t>учитель истории</a:t>
            </a:r>
            <a:br>
              <a:rPr lang="ru-RU" dirty="0" smtClean="0"/>
            </a:br>
            <a:r>
              <a:rPr lang="ru-RU" dirty="0" smtClean="0"/>
              <a:t>МБОУ СОШ № 11 </a:t>
            </a:r>
            <a:r>
              <a:rPr lang="ru-RU" dirty="0" err="1" smtClean="0"/>
              <a:t>г.Иркутск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80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После победы над Спартаком кто боролся за власть </a:t>
            </a:r>
            <a:r>
              <a:rPr lang="ru-RU" sz="6000" smtClean="0"/>
              <a:t>в Риме?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74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Изменения в римской армии.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0" y="1676400"/>
            <a:ext cx="449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smtClean="0"/>
              <a:t>После победы над Спартаком главными соперниками в борьбе за власть стали полководцы Красс и Помпей.</a:t>
            </a:r>
          </a:p>
        </p:txBody>
      </p:sp>
      <p:pic>
        <p:nvPicPr>
          <p:cNvPr id="7173" name="Picture 8" descr="Марк Лициний Красс">
            <a:hlinkClick r:id="rId3" tooltip="Марк Лициний Красс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1828800" cy="297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228600" y="4572000"/>
            <a:ext cx="1828800" cy="457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Красс</a:t>
            </a:r>
          </a:p>
        </p:txBody>
      </p:sp>
      <p:pic>
        <p:nvPicPr>
          <p:cNvPr id="7175" name="Picture 10" descr="Файл:Pompey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73" y="2228850"/>
            <a:ext cx="21463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6553200" y="5257800"/>
            <a:ext cx="2286000" cy="457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Помпей</a:t>
            </a:r>
          </a:p>
        </p:txBody>
      </p:sp>
    </p:spTree>
    <p:extLst>
      <p:ext uri="{BB962C8B-B14F-4D97-AF65-F5344CB8AC3E}">
        <p14:creationId xmlns:p14="http://schemas.microsoft.com/office/powerpoint/2010/main" val="34093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4400" dirty="0" smtClean="0"/>
              <a:t>1. Как Цезарь смог завоевать любовь граждан?</a:t>
            </a:r>
          </a:p>
          <a:p>
            <a:r>
              <a:rPr lang="ru-RU" sz="4400" dirty="0" smtClean="0"/>
              <a:t>2. Кто были соперники Цезаря?</a:t>
            </a:r>
          </a:p>
          <a:p>
            <a:r>
              <a:rPr lang="ru-RU" sz="4400" dirty="0" smtClean="0"/>
              <a:t>3. Триумвират это …………</a:t>
            </a:r>
          </a:p>
          <a:p>
            <a:r>
              <a:rPr lang="ru-RU" sz="4400" dirty="0" smtClean="0"/>
              <a:t>4. Как Цезарь добился славы?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511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Триумвират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«союз трех мужей»</a:t>
            </a:r>
          </a:p>
          <a:p>
            <a:r>
              <a:rPr lang="ru-RU" dirty="0" smtClean="0"/>
              <a:t>60 г. До </a:t>
            </a:r>
            <a:r>
              <a:rPr lang="ru-RU" dirty="0" err="1" smtClean="0"/>
              <a:t>н.э</a:t>
            </a:r>
            <a:endParaRPr lang="ru-RU" dirty="0" smtClean="0"/>
          </a:p>
          <a:p>
            <a:r>
              <a:rPr lang="ru-RU" dirty="0" smtClean="0"/>
              <a:t>Цезарь</a:t>
            </a:r>
          </a:p>
          <a:p>
            <a:r>
              <a:rPr lang="ru-RU" dirty="0" smtClean="0"/>
              <a:t>Красс</a:t>
            </a:r>
          </a:p>
          <a:p>
            <a:r>
              <a:rPr lang="ru-RU" dirty="0" smtClean="0"/>
              <a:t>Помпей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524000"/>
            <a:ext cx="563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Гай Юлий Цезарь родился 12 июля 100 г. до н.э. В юности он сосредоточил все свои силы на политической деятельности. В свои 40 лет он стал консулом, одним из самых важных должностных лиц в управлении. Осознавая, что Римская республика уже приближается к своему закату, он сделал все возможное, чтобы ограничить власть сената, создав первый триумвират.</a:t>
            </a:r>
          </a:p>
        </p:txBody>
      </p:sp>
      <p:pic>
        <p:nvPicPr>
          <p:cNvPr id="8196" name="Picture 9" descr="Гай Юлий Цеза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122613" cy="4572000"/>
          </a:xfrm>
          <a:prstGeom prst="rect">
            <a:avLst/>
          </a:prstGeom>
          <a:noFill/>
          <a:ln w="25400">
            <a:solidFill>
              <a:srgbClr val="C080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10"/>
          <p:cNvSpPr>
            <a:spLocks noGrp="1" noChangeArrowheads="1"/>
          </p:cNvSpPr>
          <p:nvPr>
            <p:ph type="title"/>
          </p:nvPr>
        </p:nvSpPr>
        <p:spPr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Изменения в римской армии.</a:t>
            </a: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228600" y="6019800"/>
            <a:ext cx="3124200" cy="533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Гай Юлий Цезарь</a:t>
            </a:r>
          </a:p>
        </p:txBody>
      </p:sp>
    </p:spTree>
    <p:extLst>
      <p:ext uri="{BB962C8B-B14F-4D97-AF65-F5344CB8AC3E}">
        <p14:creationId xmlns:p14="http://schemas.microsoft.com/office/powerpoint/2010/main" val="20759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значит фраза «Жребий брошен»?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«Перейти Рубикон»?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 b="1" smtClean="0"/>
              <a:t>Перейти Рубикóн</a:t>
            </a:r>
            <a:r>
              <a:rPr lang="ru-RU" altLang="ru-RU" smtClean="0"/>
              <a:t> — </a:t>
            </a:r>
            <a:r>
              <a:rPr lang="ru-RU" altLang="ru-RU" sz="4000" smtClean="0"/>
              <a:t>крылатая фраза, выражение, означающая: сделать бесповоротный шаг, совершить решительный поступок, пройти «точку невозвращения».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ect">
            <a:avLst/>
          </a:prstGeom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>
                <a:solidFill>
                  <a:srgbClr val="FFFFFF"/>
                </a:solidFill>
              </a:rPr>
              <a:t>Крылатое выражение.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32016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Monotype Sorts" pitchFamily="2" charset="2"/>
              <a:buNone/>
            </a:pPr>
            <a:r>
              <a:rPr lang="ru-RU" altLang="ru-RU" sz="2400" b="1" smtClean="0"/>
              <a:t>На улицах города Цезаря встречала беднота. Помпей и Сенат в страхе бежали на Балканы, где попытались набрать войско для  борьбы с Цезарем. Но тот не оставил противникам шансов - он атаковал  и разбил войско Помпея. А вскоре сам Помпей погиб.</a:t>
            </a:r>
          </a:p>
          <a:p>
            <a:pPr eaLnBrk="1" hangingPunct="1"/>
            <a:endParaRPr lang="ru-RU" altLang="ru-RU" sz="2400" b="1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ect">
            <a:avLst/>
          </a:prstGeom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>
                <a:solidFill>
                  <a:srgbClr val="FFFFFF"/>
                </a:solidFill>
              </a:rPr>
              <a:t>Захват Цезарем власти.</a:t>
            </a:r>
          </a:p>
        </p:txBody>
      </p:sp>
      <p:pic>
        <p:nvPicPr>
          <p:cNvPr id="13318" name="Picture 9" descr="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57375"/>
            <a:ext cx="4191000" cy="3143250"/>
          </a:xfr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152400" y="5181600"/>
            <a:ext cx="4267200" cy="6096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Вступление Цезаря в Рим</a:t>
            </a:r>
          </a:p>
        </p:txBody>
      </p:sp>
    </p:spTree>
    <p:extLst>
      <p:ext uri="{BB962C8B-B14F-4D97-AF65-F5344CB8AC3E}">
        <p14:creationId xmlns:p14="http://schemas.microsoft.com/office/powerpoint/2010/main" val="7116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267200" cy="3200400"/>
          </a:xfr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24000"/>
            <a:ext cx="4800600" cy="4602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altLang="ru-RU" sz="2800" b="1" smtClean="0">
                <a:latin typeface="Times New Roman" pitchFamily="18" charset="0"/>
              </a:rPr>
              <a:t>Опираясь на легионы, Цезарь добился от Сената провозглашения себя диктатором.</a:t>
            </a:r>
          </a:p>
          <a:p>
            <a:pPr algn="ctr" eaLnBrk="1" hangingPunct="1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altLang="ru-RU" sz="2800" b="1" smtClean="0">
                <a:latin typeface="Times New Roman" pitchFamily="18" charset="0"/>
              </a:rPr>
              <a:t>Большинство своих обещаний он выполнил:  в провинциях солдатам  раздали землю, были заново отстроены Карфаген и Коринф- туда переселили бедняков.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b="1" smtClean="0">
              <a:latin typeface="Times New Roman" pitchFamily="18" charset="0"/>
            </a:endParaRPr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Захват Цезарем власти.</a:t>
            </a:r>
          </a:p>
        </p:txBody>
      </p:sp>
    </p:spTree>
    <p:extLst>
      <p:ext uri="{BB962C8B-B14F-4D97-AF65-F5344CB8AC3E}">
        <p14:creationId xmlns:p14="http://schemas.microsoft.com/office/powerpoint/2010/main" val="25810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u="sng" smtClean="0"/>
              <a:t>Ветеран</a:t>
            </a:r>
            <a:r>
              <a:rPr lang="ru-RU" altLang="ru-RU" sz="3600" b="1" smtClean="0"/>
              <a:t> – старый солдат, завершивший службу.</a:t>
            </a:r>
          </a:p>
          <a:p>
            <a:pPr eaLnBrk="1" hangingPunct="1">
              <a:buFontTx/>
              <a:buNone/>
            </a:pPr>
            <a:endParaRPr lang="ru-RU" altLang="ru-RU" sz="3600" b="1" smtClean="0"/>
          </a:p>
          <a:p>
            <a:pPr eaLnBrk="1" hangingPunct="1">
              <a:buFontTx/>
              <a:buNone/>
            </a:pPr>
            <a:r>
              <a:rPr lang="ru-RU" altLang="ru-RU" sz="3600" b="1" u="sng" smtClean="0"/>
              <a:t>Диктатор</a:t>
            </a:r>
            <a:r>
              <a:rPr lang="ru-RU" altLang="ru-RU" sz="3600" b="1" smtClean="0"/>
              <a:t> – правитель, обладающий неограниченной властью и ни перед кем не отчитывающийся за свои поступки.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ect">
            <a:avLst/>
          </a:prstGeom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>
                <a:solidFill>
                  <a:srgbClr val="FFFFFF"/>
                </a:solidFill>
              </a:rPr>
              <a:t>Запишем определение.</a:t>
            </a:r>
          </a:p>
        </p:txBody>
      </p:sp>
    </p:spTree>
    <p:extLst>
      <p:ext uri="{BB962C8B-B14F-4D97-AF65-F5344CB8AC3E}">
        <p14:creationId xmlns:p14="http://schemas.microsoft.com/office/powerpoint/2010/main" val="36334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Повторение! Да или Нет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237312"/>
          </a:xfrm>
        </p:spPr>
        <p:txBody>
          <a:bodyPr/>
          <a:lstStyle/>
          <a:p>
            <a:r>
              <a:rPr lang="ru-RU" sz="2800" dirty="0" smtClean="0"/>
              <a:t>1. восстание Спартака было в 72 г. До н. э</a:t>
            </a:r>
          </a:p>
          <a:p>
            <a:r>
              <a:rPr lang="ru-RU" sz="2800" dirty="0" smtClean="0"/>
              <a:t>2. Спартак был родом из  патрициев.</a:t>
            </a:r>
          </a:p>
          <a:p>
            <a:r>
              <a:rPr lang="ru-RU" sz="2800" dirty="0" smtClean="0"/>
              <a:t>3. Спартак с 70 рабами сбежали на вулкан Везувий.</a:t>
            </a:r>
          </a:p>
          <a:p>
            <a:r>
              <a:rPr lang="ru-RU" sz="2800" dirty="0" smtClean="0"/>
              <a:t>4. </a:t>
            </a:r>
            <a:r>
              <a:rPr lang="ru-RU" sz="2800" dirty="0"/>
              <a:t>А</a:t>
            </a:r>
            <a:r>
              <a:rPr lang="ru-RU" sz="2800" dirty="0" smtClean="0"/>
              <a:t>рмия Спартака стала сильной потому что, ковали оружие, укрепляли лагерь, создание пехоты, разведки.</a:t>
            </a:r>
          </a:p>
          <a:p>
            <a:r>
              <a:rPr lang="ru-RU" sz="2800" dirty="0" smtClean="0"/>
              <a:t>5. Спартак проиграл потому, что его предали рабы.</a:t>
            </a:r>
          </a:p>
          <a:p>
            <a:r>
              <a:rPr lang="ru-RU" sz="2800" dirty="0" smtClean="0"/>
              <a:t>6.Спартака казнили.</a:t>
            </a:r>
          </a:p>
          <a:p>
            <a:r>
              <a:rPr lang="ru-RU" sz="2800" dirty="0" smtClean="0"/>
              <a:t>7. Более 2-х лет рабы угрожали самому существованию Римского государства.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47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smtClean="0"/>
              <a:t>погиб Цезарь?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ect">
            <a:avLst/>
          </a:prstGeom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FFFFFF"/>
                </a:solidFill>
              </a:rPr>
              <a:t>Убийство Цезаря.</a:t>
            </a:r>
          </a:p>
        </p:txBody>
      </p:sp>
      <p:pic>
        <p:nvPicPr>
          <p:cNvPr id="18437" name="Picture 7" descr="Файл:Cesar-sa m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00200"/>
            <a:ext cx="8763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9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4400" b="1" smtClean="0"/>
          </a:p>
          <a:p>
            <a:pPr eaLnBrk="1" hangingPunct="1">
              <a:buFontTx/>
              <a:buNone/>
            </a:pPr>
            <a:endParaRPr lang="ru-RU" altLang="ru-RU" sz="4400" b="1" smtClean="0"/>
          </a:p>
          <a:p>
            <a:pPr eaLnBrk="1" hangingPunct="1">
              <a:buFontTx/>
              <a:buNone/>
            </a:pPr>
            <a:r>
              <a:rPr lang="ru-RU" altLang="ru-RU" sz="4400" b="1" smtClean="0"/>
              <a:t>Памятник Цезарю в Риме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ect">
            <a:avLst/>
          </a:prstGeom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3200" b="1">
              <a:solidFill>
                <a:srgbClr val="FFFFFF"/>
              </a:solidFill>
            </a:endParaRPr>
          </a:p>
        </p:txBody>
      </p:sp>
      <p:pic>
        <p:nvPicPr>
          <p:cNvPr id="20486" name="Picture 10" descr="Файл:Caesar, Gaius Juli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8211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да</a:t>
            </a:r>
          </a:p>
          <a:p>
            <a:r>
              <a:rPr lang="ru-RU" dirty="0" smtClean="0"/>
              <a:t>2. нет</a:t>
            </a:r>
          </a:p>
          <a:p>
            <a:r>
              <a:rPr lang="ru-RU" dirty="0" smtClean="0"/>
              <a:t>3.да</a:t>
            </a:r>
          </a:p>
          <a:p>
            <a:r>
              <a:rPr lang="ru-RU" dirty="0" smtClean="0"/>
              <a:t>4.да</a:t>
            </a:r>
          </a:p>
          <a:p>
            <a:r>
              <a:rPr lang="ru-RU" dirty="0" smtClean="0"/>
              <a:t>5.нет</a:t>
            </a:r>
          </a:p>
          <a:p>
            <a:r>
              <a:rPr lang="ru-RU" dirty="0" smtClean="0"/>
              <a:t>6.нет</a:t>
            </a:r>
          </a:p>
          <a:p>
            <a:r>
              <a:rPr lang="ru-RU" dirty="0" smtClean="0"/>
              <a:t>7. 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8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r>
              <a:rPr lang="ru-RU" smtClean="0"/>
              <a:t>По буквам, соответствующим алфавиту определите о каком правителе пойдет речь</a:t>
            </a: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6000" b="1" dirty="0" smtClean="0"/>
              <a:t>4, 1, 11     </a:t>
            </a:r>
          </a:p>
          <a:p>
            <a:pPr marL="0" indent="0">
              <a:buFontTx/>
              <a:buNone/>
            </a:pPr>
            <a:r>
              <a:rPr lang="ru-RU" sz="6000" b="1" dirty="0" smtClean="0"/>
              <a:t>32, 13, 10, 11          </a:t>
            </a:r>
          </a:p>
          <a:p>
            <a:pPr marL="0" indent="0">
              <a:buFontTx/>
              <a:buNone/>
            </a:pPr>
            <a:r>
              <a:rPr lang="ru-RU" sz="6000" b="1" dirty="0" smtClean="0"/>
              <a:t> 24, 6, 9, 1,18,30</a:t>
            </a:r>
          </a:p>
        </p:txBody>
      </p:sp>
    </p:spTree>
    <p:extLst>
      <p:ext uri="{BB962C8B-B14F-4D97-AF65-F5344CB8AC3E}">
        <p14:creationId xmlns:p14="http://schemas.microsoft.com/office/powerpoint/2010/main" val="6717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400" b="1" i="1" smtClean="0"/>
              <a:t>Тема урока: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514600"/>
            <a:ext cx="7848600" cy="3124200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rgbClr val="CC6600"/>
                </a:solidFill>
              </a:rPr>
              <a:t>« Единовластие Цезаря»</a:t>
            </a:r>
          </a:p>
        </p:txBody>
      </p:sp>
    </p:spTree>
    <p:extLst>
      <p:ext uri="{BB962C8B-B14F-4D97-AF65-F5344CB8AC3E}">
        <p14:creationId xmlns:p14="http://schemas.microsoft.com/office/powerpoint/2010/main" val="1222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bg1"/>
                </a:solidFill>
              </a:rPr>
              <a:t>План урока.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b="1" i="1" smtClean="0"/>
              <a:t>1.Римская армия стала наёмной.</a:t>
            </a:r>
          </a:p>
          <a:p>
            <a:pPr eaLnBrk="1" hangingPunct="1">
              <a:buFontTx/>
              <a:buNone/>
            </a:pPr>
            <a:r>
              <a:rPr lang="ru-RU" altLang="ru-RU" sz="4000" b="1" i="1" smtClean="0"/>
              <a:t>2. Возвышение Цезаря.</a:t>
            </a:r>
          </a:p>
          <a:p>
            <a:pPr eaLnBrk="1" hangingPunct="1">
              <a:buFontTx/>
              <a:buNone/>
            </a:pPr>
            <a:r>
              <a:rPr lang="ru-RU" altLang="ru-RU" sz="4000" b="1" i="1" smtClean="0"/>
              <a:t>3. Завоевания Цезаря.</a:t>
            </a:r>
          </a:p>
          <a:p>
            <a:pPr eaLnBrk="1" hangingPunct="1">
              <a:buFontTx/>
              <a:buNone/>
            </a:pPr>
            <a:r>
              <a:rPr lang="ru-RU" altLang="ru-RU" sz="4000" b="1" i="1" smtClean="0"/>
              <a:t>4.Захват Цезарем власти.</a:t>
            </a:r>
          </a:p>
          <a:p>
            <a:pPr eaLnBrk="1" hangingPunct="1">
              <a:buFontTx/>
              <a:buNone/>
            </a:pPr>
            <a:r>
              <a:rPr lang="ru-RU" altLang="ru-RU" sz="4000" b="1" i="1" smtClean="0"/>
              <a:t>5. Гибель Цезаря.</a:t>
            </a:r>
          </a:p>
        </p:txBody>
      </p:sp>
    </p:spTree>
    <p:extLst>
      <p:ext uri="{BB962C8B-B14F-4D97-AF65-F5344CB8AC3E}">
        <p14:creationId xmlns:p14="http://schemas.microsoft.com/office/powerpoint/2010/main" val="31463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bg1"/>
                </a:solidFill>
              </a:rPr>
              <a:t>Задание на урок.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5400" b="1" i="1" smtClean="0"/>
              <a:t>« Изменилось ли управление Римским государством после захвата власти Цезарем?»</a:t>
            </a:r>
          </a:p>
        </p:txBody>
      </p:sp>
    </p:spTree>
    <p:extLst>
      <p:ext uri="{BB962C8B-B14F-4D97-AF65-F5344CB8AC3E}">
        <p14:creationId xmlns:p14="http://schemas.microsoft.com/office/powerpoint/2010/main" val="8949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-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572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smtClean="0"/>
              <a:t>В 1 в. до н.э. армия стала набираться из неимущих граждан, которым платили жалование. </a:t>
            </a:r>
            <a:r>
              <a:rPr lang="ru-RU" altLang="ru-RU" sz="3600" b="1" smtClean="0">
                <a:solidFill>
                  <a:srgbClr val="CC6600"/>
                </a:solidFill>
              </a:rPr>
              <a:t>Как вы думаете почему?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ect">
            <a:avLst/>
          </a:prstGeom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FFFFFF"/>
                </a:solidFill>
              </a:rPr>
              <a:t>Изменения в римской армии.</a:t>
            </a:r>
          </a:p>
        </p:txBody>
      </p:sp>
      <p:pic>
        <p:nvPicPr>
          <p:cNvPr id="6150" name="Picture 10" descr="Римская арм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228600" y="6172200"/>
            <a:ext cx="4343400" cy="5334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4.ppt-online.org/files4/slide/s/SCX6PF0GOUcoDMplTR2YgH1BdQ9Ljfiuhms8En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15"/>
            <a:ext cx="8892480" cy="6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502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Тема Office</vt:lpstr>
      <vt:lpstr>Киреева Наталья Николаевна учитель истории МБОУ СОШ № 11 г.Иркутск </vt:lpstr>
      <vt:lpstr>Повторение! Да или Нет</vt:lpstr>
      <vt:lpstr>Презентация PowerPoint</vt:lpstr>
      <vt:lpstr>По буквам, соответствующим алфавиту определите о каком правителе пойдет речь</vt:lpstr>
      <vt:lpstr>Тема урока:</vt:lpstr>
      <vt:lpstr>План урока.</vt:lpstr>
      <vt:lpstr>Задание на урок.</vt:lpstr>
      <vt:lpstr>Презентация PowerPoint</vt:lpstr>
      <vt:lpstr>Презентация PowerPoint</vt:lpstr>
      <vt:lpstr>Презентация PowerPoint</vt:lpstr>
      <vt:lpstr>Изменения в римской армии.</vt:lpstr>
      <vt:lpstr>Презентация PowerPoint</vt:lpstr>
      <vt:lpstr>Триумвират</vt:lpstr>
      <vt:lpstr>Изменения в римской армии.</vt:lpstr>
      <vt:lpstr>Что значит фраза «Жребий брошен»?</vt:lpstr>
      <vt:lpstr>Презентация PowerPoint</vt:lpstr>
      <vt:lpstr>Презентация PowerPoint</vt:lpstr>
      <vt:lpstr>Захват Цезарем власти.</vt:lpstr>
      <vt:lpstr>Презентация PowerPoint</vt:lpstr>
      <vt:lpstr>Как погиб Цезарь?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буквам, соответствующим алфавиту определите о каком правителе пойдет речь</dc:title>
  <dc:creator>ooo</dc:creator>
  <cp:lastModifiedBy>Пользователь Windows</cp:lastModifiedBy>
  <cp:revision>34</cp:revision>
  <dcterms:created xsi:type="dcterms:W3CDTF">2017-05-02T07:05:22Z</dcterms:created>
  <dcterms:modified xsi:type="dcterms:W3CDTF">2024-05-14T06:56:22Z</dcterms:modified>
</cp:coreProperties>
</file>