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9" r:id="rId4"/>
    <p:sldId id="273" r:id="rId5"/>
    <p:sldId id="272" r:id="rId6"/>
    <p:sldId id="258" r:id="rId7"/>
    <p:sldId id="257" r:id="rId8"/>
    <p:sldId id="270" r:id="rId9"/>
    <p:sldId id="259" r:id="rId10"/>
    <p:sldId id="271" r:id="rId11"/>
    <p:sldId id="267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422C16"/>
    <a:srgbClr val="0C788E"/>
    <a:srgbClr val="006666"/>
    <a:srgbClr val="0099CC"/>
    <a:srgbClr val="3366CC"/>
    <a:srgbClr val="660033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3" autoAdjust="0"/>
    <p:restoredTop sz="94652" autoAdjust="0"/>
  </p:normalViewPr>
  <p:slideViewPr>
    <p:cSldViewPr>
      <p:cViewPr varScale="1">
        <p:scale>
          <a:sx n="83" d="100"/>
          <a:sy n="83" d="100"/>
        </p:scale>
        <p:origin x="-134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98B0C1-D8BC-456F-A724-117496E0C90A}" type="datetimeFigureOut">
              <a:rPr lang="ru-RU"/>
              <a:pPr/>
              <a:t>22.02.2023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67A84F-BFD4-402E-8D6D-BA4817ACF5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94B5A-9FCD-48E5-AE6D-8AD798584A94}" type="datetime1">
              <a:rPr lang="ru-RU"/>
              <a:pPr/>
              <a:t>22.02.2023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EA4D-2616-4BFC-8D8D-57F4F73215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C03C0-536D-40A1-BC07-E136B6C2F366}" type="datetime1">
              <a:rPr lang="ru-RU"/>
              <a:pPr/>
              <a:t>22.02.2023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FAAD2-6DAB-4F3F-81B2-A39282BD16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7F191-6222-4B40-AD7A-544BF1CA469A}" type="datetime1">
              <a:rPr lang="ru-RU"/>
              <a:pPr/>
              <a:t>22.02.2023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FBA7F-54C0-44E4-A847-6CA36CD02AB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86BA5-EFB8-4895-9DD7-E881C618E309}" type="datetime1">
              <a:rPr lang="ru-RU"/>
              <a:pPr/>
              <a:t>22.02.2023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BB0D-756E-4182-AD37-23FFC2438B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51A38-0356-42E9-A344-0B77FC4CFA6B}" type="datetime1">
              <a:rPr lang="ru-RU"/>
              <a:pPr/>
              <a:t>22.02.2023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39C0-93B2-4F50-BDEF-683B9A5B9D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FD1AF-B5E5-4407-BF6F-2C1B821DCCD0}" type="datetime1">
              <a:rPr lang="ru-RU"/>
              <a:pPr/>
              <a:t>22.02.2023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925FF-B640-48B9-AF66-115B9FF818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787CB-4418-46F2-A4E1-BAD697E1E272}" type="datetime1">
              <a:rPr lang="ru-RU"/>
              <a:pPr/>
              <a:t>22.02.2023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4324-2BC5-4686-9DA9-ACAA60093A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13055-7263-4921-9EA7-899AC777C504}" type="datetime1">
              <a:rPr lang="ru-RU"/>
              <a:pPr/>
              <a:t>22.02.2023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8F96-9F76-4108-8197-ED569DD683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034DA-AC56-448C-A9D1-083B4D856880}" type="datetime1">
              <a:rPr lang="ru-RU"/>
              <a:pPr/>
              <a:t>22.02.2023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A42EB-9331-4E75-A2C3-79975033E8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5EB18-533E-4D4E-838B-82DA4A48FB59}" type="datetime1">
              <a:rPr lang="ru-RU"/>
              <a:pPr/>
              <a:t>22.02.2023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471E1-B7F4-4B2B-A176-0568D6FC49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71F90-5940-43D2-B14F-EA59A7D154DA}" type="datetime1">
              <a:rPr lang="ru-RU"/>
              <a:pPr/>
              <a:t>22.02.2023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DF563-119B-47E8-B768-5713FB82B1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12AA00D-9C16-4538-B5A2-6A25917AA715}" type="datetime1">
              <a:rPr lang="ru-RU"/>
              <a:pPr/>
              <a:t>22.02.2023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BDCA65-49C0-4D05-ADBB-3BF63BEF63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827088" y="1500174"/>
            <a:ext cx="7715250" cy="1928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62"/>
              </a:avLst>
            </a:prstTxWarp>
          </a:bodyPr>
          <a:lstStyle/>
          <a:p>
            <a:pPr algn="ctr"/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Развивающее пособие</a:t>
            </a:r>
          </a:p>
          <a:p>
            <a:pPr algn="ctr"/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«Чудеса внутри меня» </a:t>
            </a:r>
            <a:r>
              <a:rPr lang="ru-RU" sz="48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«Если хочешь быть здоров»</a:t>
            </a:r>
            <a:endParaRPr lang="ru-RU" sz="4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4500563" y="5143512"/>
            <a:ext cx="3940176" cy="7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kern="10" spc="560" dirty="0">
              <a:ln w="9525">
                <a:solidFill>
                  <a:schemeClr val="folHlink"/>
                </a:solidFill>
                <a:round/>
                <a:headEnd/>
                <a:tailEnd/>
              </a:ln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1429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МБДОУ "ДС № 314 г. Челябинска" г. Челябинск, ул. Кулибина, 11а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тел. 772-42-28,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mdoy-314@mail.ru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5072074"/>
            <a:ext cx="5929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 старшей группы: </a:t>
            </a:r>
          </a:p>
          <a:p>
            <a:pPr algn="r">
              <a:defRPr/>
            </a:pP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Полякова Наталья Ивановна, </a:t>
            </a:r>
          </a:p>
          <a:p>
            <a:pPr algn="r">
              <a:defRPr/>
            </a:pP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</a:p>
          <a:p>
            <a:pPr algn="r">
              <a:defRPr/>
            </a:pP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Филипьева Анастасия Анатольевна, </a:t>
            </a:r>
          </a:p>
          <a:p>
            <a:pPr algn="r">
              <a:defRPr/>
            </a:pP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1B0158A-B3DF-4144-A6CB-025067A26373}" type="slidenum">
              <a:rPr lang="es-ES"/>
              <a:pPr>
                <a:defRPr/>
              </a:pPr>
              <a:t>10</a:t>
            </a:fld>
            <a:endParaRPr lang="es-E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Важная работа наших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внутренних органов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Игра направлена на развитие речи. Педагог задает детям вопрос: «Какую функцию выполняет определенный орган человека?» Ребенку необходимо дать полный ответ на заданный вопрос.</a:t>
            </a:r>
          </a:p>
          <a:p>
            <a:pPr algn="just">
              <a:lnSpc>
                <a:spcPct val="8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378621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9" y="2928934"/>
            <a:ext cx="41434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00042"/>
            <a:ext cx="671517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CCBE5D1-486B-43A8-AFE2-C5E09AD76385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Описание пособия: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dirty="0" smtClean="0"/>
              <a:t>    </a:t>
            </a:r>
            <a:r>
              <a:rPr lang="ru-RU" sz="2400" dirty="0" smtClean="0"/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Данное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пособие состоит из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экосумки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 ручками, с одной стороны которой муляжи внутренних органов человека (желудок, легкие, почки, печень, сердце, головной мозг), выполненные из фетра.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Детали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крепятся на липучках. С другой стороны пришиты кармашки из фетра, в которых расположены карточки с изображением продуктов питания, полезные для определенного органа.</a:t>
            </a:r>
          </a:p>
          <a:p>
            <a:pPr eaLnBrk="1" hangingPunct="1"/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CCBE5D1-486B-43A8-AFE2-C5E09AD76385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Описание пособия: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 dirty="0" smtClean="0"/>
              <a:t>  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30003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00108"/>
            <a:ext cx="2735275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357562"/>
            <a:ext cx="307183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CCBE5D1-486B-43A8-AFE2-C5E09AD76385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Описание пособия: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 dirty="0" smtClean="0"/>
              <a:t>  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00438"/>
            <a:ext cx="29289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71546"/>
            <a:ext cx="27146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00108"/>
            <a:ext cx="278608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CCBE5D1-486B-43A8-AFE2-C5E09AD76385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приемы: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рассматривание, </a:t>
            </a:r>
          </a:p>
          <a:p>
            <a:pPr algn="ctr">
              <a:buFontTx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отгадывание загадок, </a:t>
            </a:r>
          </a:p>
          <a:p>
            <a:pPr algn="ctr">
              <a:buFontTx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наблюдение, </a:t>
            </a:r>
          </a:p>
          <a:p>
            <a:pPr algn="ctr">
              <a:buFontTx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беседа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28389AF-5138-4B54-9012-712ACDEA3147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 пособия: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ru-RU" sz="2000" dirty="0" smtClean="0"/>
              <a:t>     </a:t>
            </a:r>
            <a:r>
              <a:rPr lang="ru-RU" sz="2000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элементарные представления дошкольников о строении внутренних органов человека, развивать взаимосвязь между состоянием здоровья человека и необходимыми продуктами питания для поддержания здоровья определенного внутреннего органа.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CCBE5D1-486B-43A8-AFE2-C5E09AD76385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Знакомство с внутренними органами человека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Ребенок знакомится с внутренними органами человека, располагая их в необходимом месте.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4612" y="2614290"/>
            <a:ext cx="39427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500306"/>
            <a:ext cx="378621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CCBE5D1-486B-43A8-AFE2-C5E09AD76385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Знакомство с внутренними органами человека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Ребенок знакомится с внутренними органами человека, соотнося их с нужным изображением на картинке.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1505" y="2778835"/>
            <a:ext cx="415705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00306"/>
            <a:ext cx="350046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1B0158A-B3DF-4144-A6CB-025067A26373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Полезный продукт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внутреннего  органа человека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выдает детям карточки с изображением продуктов.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Ребенку необходимо вложить в нужный кармашек с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изображением внутреннего органа полезный продукт.</a:t>
            </a:r>
          </a:p>
          <a:p>
            <a:pPr algn="just">
              <a:lnSpc>
                <a:spcPct val="8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93207" y="2678901"/>
            <a:ext cx="37862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5235</TotalTime>
  <Words>182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Слайд 1</vt:lpstr>
      <vt:lpstr>Описание пособия:</vt:lpstr>
      <vt:lpstr>Описание пособия:</vt:lpstr>
      <vt:lpstr>Описание пособия:</vt:lpstr>
      <vt:lpstr>Методические приемы: </vt:lpstr>
      <vt:lpstr>Цель пособия:</vt:lpstr>
      <vt:lpstr>Знакомство с внутренними органами человека</vt:lpstr>
      <vt:lpstr>Знакомство с внутренними органами человека</vt:lpstr>
      <vt:lpstr>Полезный продукт  для внутреннего  органа человека</vt:lpstr>
      <vt:lpstr>Важная работа наших  внутренних органов</vt:lpstr>
      <vt:lpstr>Слайд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buk</cp:lastModifiedBy>
  <cp:revision>760</cp:revision>
  <dcterms:created xsi:type="dcterms:W3CDTF">2010-05-23T14:28:12Z</dcterms:created>
  <dcterms:modified xsi:type="dcterms:W3CDTF">2023-02-22T07:03:42Z</dcterms:modified>
</cp:coreProperties>
</file>