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E9BB1-D2AF-4BC0-90E4-01348CF674A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22FDE-825A-4BE7-BC94-5A1D0B52AB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CEDAFA-F681-4FB0-95DB-FACD82F9CD2B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2B1026-02AB-4432-BEDD-58A2F14280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678661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«БРОНХИАЛЬНАЯ АСТМА»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мокроте при БА обнаруживают : эозинофилы, Спирали Куршмана – своеобразные слепки мелких бронхов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000240"/>
            <a:ext cx="550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крови : отмечается лейкопения и эозинофилия , склонность к увеличению числа эритроцитов.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3929066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рентгеноскопии: отмечается повышенная прозрачность легочных полей и ограничение подвижности диафрагмы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рест 4"/>
          <p:cNvSpPr/>
          <p:nvPr/>
        </p:nvSpPr>
        <p:spPr>
          <a:xfrm>
            <a:off x="214282" y="571480"/>
            <a:ext cx="1143008" cy="1000132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285720" y="2214554"/>
            <a:ext cx="1143008" cy="1000132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285720" y="4214818"/>
            <a:ext cx="1071570" cy="1000132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Пикфлоуметрия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измерение пиковой скорости выдоха(ПСВ) с помощью портативного прибора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пикфлоуметра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.Измерения проводят 2 раза в день и заносят в график. Это один из наиболее важных методов диагностики БА.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50_large.1000x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6058"/>
            <a:ext cx="6858016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ost-v-mire-astmyi-statisti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950" y="0"/>
            <a:ext cx="60741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Неотложная помощь: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71480"/>
            <a:ext cx="9144000" cy="5723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Прекратить контакт с аллергеном ,если это возможно.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Успокоить пациента.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Расстегнуть стесняющую одежду.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Придать пациенту вынужденное положение Кучера с упором на руки.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Обеспечить доступ кислорода(открыть окно , оксигенотерапия)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Дать теплое питье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Провести перкуторный массаж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Узнать у пациента ,каким препаратом он пользуется , и сколько раз он его уже использовал. 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Применить Ингалятор с адреномиметиками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(БЕРОТЕК,САЛЬБУТАМОЛ,БЕРОДУАЛ- 2-3 раза с интервалом 5-8 минут)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Приготовить все необходимое для введения В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10 мл. 2-4% Эуфилина (медленно)</a:t>
            </a:r>
          </a:p>
          <a:p>
            <a:pPr marL="342900" indent="-342900">
              <a:buAutoNum type="arabicParenR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Постоянный контроль АД,ЧДД, Пульса.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4752"/>
            <a:ext cx="5000628" cy="31432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4950" y="0"/>
            <a:ext cx="60741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lang="ru-RU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928670"/>
            <a:ext cx="40719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ПЕРВИЧНАЯ: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Направлена на устранение факторов развития заболевания(курение , загрязнение воздуха, загазованность). Своевременное выявление наследственного фактора.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928670"/>
            <a:ext cx="42148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ВТОРИЧНАЯ: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мероприятия проводятся в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межприступном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периоде и направлены на предупреждение обострения заболевания. А так же диспансеризация пациентов в поликлинике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428604"/>
            <a:ext cx="90011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2857488" y="2428868"/>
            <a:ext cx="3143272" cy="264320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Бронхиальная астма – это заболевание, характеризующееся хроническим воспалением воздухоносных путей, приводящим к гиперреактивности  в ответ на различные стимулы и повторяющимися приступами бронхиальной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бструкции.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54" y="3929066"/>
            <a:ext cx="4786346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ronhi_pri_bronhialnoy_ast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334" y="0"/>
            <a:ext cx="52373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Факторы риска:</a:t>
            </a:r>
            <a:endParaRPr lang="ru-RU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ПРЕДРАСПАЛАГАЮЩИЕ(ГЕНЕТИЧЕСКИЕ)-включают в себя атопию и наследственность. Они определяют склонность организма к болезни. Под атопией понимается генетическая предрасположенность к гиперпродукции иммуноглобулинов Е.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ПРИЧИННЫЕ  (индукторы) – это факторы ,которые сенсибилизируют организм и вызывают начало заболевания(домашняя пыль ,перо подушек ,книжная пыль , пыльца растений , шерсть животных, продукты- яйца , цитрусовые; лекарства-антибиотики).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УСУГУБЛЯЮЩИЕ (способствующие) – увеличивают вероятность развития БА при воздействии индукторов (Респираторные вирусные инфекции, активное и пассивное курение, загрязнение воздуха 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AutoNum type="arabicParenR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14" y="0"/>
            <a:ext cx="3357586" cy="33575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78644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Основной признак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БА-приступ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удушья,который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провоцируется контактом с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аллергеном,или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физической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нагрузкой,или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обострением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бронхо-легочной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инфекции.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5214942" cy="28574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34950" y="0"/>
            <a:ext cx="60741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Периоды заболевания: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285720" y="714356"/>
            <a:ext cx="500066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571480"/>
            <a:ext cx="67866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Период предвестников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214282" y="1571612"/>
            <a:ext cx="642942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1539" y="1571612"/>
            <a:ext cx="51435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Период удушья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5-конечная звезда 10"/>
          <p:cNvSpPr/>
          <p:nvPr/>
        </p:nvSpPr>
        <p:spPr>
          <a:xfrm>
            <a:off x="214282" y="2786058"/>
            <a:ext cx="571504" cy="5715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2714620"/>
            <a:ext cx="792961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Послеприступный период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950" y="214290"/>
            <a:ext cx="60741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Период предвестников: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807249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Наступает за несколько минут или дней до приступа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ХАРАКТЕРНО:                                   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Беспокойство                              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Сухой кашель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Чихание                                       -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Нарушение сна</a:t>
            </a:r>
            <a:endParaRPr lang="ru-RU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Зуд глаз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Слезотечение</a:t>
            </a:r>
          </a:p>
          <a:p>
            <a:pPr>
              <a:buFontTx/>
              <a:buChar char="-"/>
            </a:pP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Ринорея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Головная боль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334" y="0"/>
            <a:ext cx="61905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Период удушья: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928670"/>
            <a:ext cx="8715404" cy="4113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Характеризуется одышкой на фоне резкого ограничения подвижности грудной клетки , свистящим дыханием ,рассеянными свистящими и жужжащими хрипами.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Кожные покровы бледные, сухие, вспомогательные мышцы напряжены, небольшой цианоз и тахикардия.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ПРОДОЛЖИТЕЛЬНОСТЬ: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10-20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минуцт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 нескольких часов, редко более суток.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3334" y="0"/>
            <a:ext cx="59762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Послеприступный период: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714488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период Ремиссии. Наблюдается отхождение вязкой слизистой мокроты.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stma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6190"/>
            <a:ext cx="5429256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453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Дарина</dc:creator>
  <cp:lastModifiedBy>Пользователь</cp:lastModifiedBy>
  <cp:revision>26</cp:revision>
  <dcterms:created xsi:type="dcterms:W3CDTF">2017-09-28T14:48:50Z</dcterms:created>
  <dcterms:modified xsi:type="dcterms:W3CDTF">2024-05-03T11:41:30Z</dcterms:modified>
</cp:coreProperties>
</file>