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3A0C"/>
    <a:srgbClr val="9B5F32"/>
    <a:srgbClr val="F9E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17" d="100"/>
          <a:sy n="117" d="100"/>
        </p:scale>
        <p:origin x="1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460F-1BCC-EA45-8123-CDDB384DC084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0226-098A-FD42-87BE-3F1F15A2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29838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460F-1BCC-EA45-8123-CDDB384DC084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0226-098A-FD42-87BE-3F1F15A2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21582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460F-1BCC-EA45-8123-CDDB384DC084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0226-098A-FD42-87BE-3F1F15A2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94113"/>
      </p:ext>
    </p:extLst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460F-1BCC-EA45-8123-CDDB384DC084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0226-098A-FD42-87BE-3F1F15A2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14016"/>
      </p:ext>
    </p:extLst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460F-1BCC-EA45-8123-CDDB384DC084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0226-098A-FD42-87BE-3F1F15A2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35695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460F-1BCC-EA45-8123-CDDB384DC084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0226-098A-FD42-87BE-3F1F15A2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11443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460F-1BCC-EA45-8123-CDDB384DC084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0226-098A-FD42-87BE-3F1F15A2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94545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460F-1BCC-EA45-8123-CDDB384DC084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0226-098A-FD42-87BE-3F1F15A2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13460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460F-1BCC-EA45-8123-CDDB384DC084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0226-098A-FD42-87BE-3F1F15A2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75154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460F-1BCC-EA45-8123-CDDB384DC084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0226-098A-FD42-87BE-3F1F15A2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9090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460F-1BCC-EA45-8123-CDDB384DC084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0226-098A-FD42-87BE-3F1F15A2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13615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B050"/>
            </a:gs>
            <a:gs pos="2000">
              <a:srgbClr val="00B050"/>
            </a:gs>
            <a:gs pos="15000">
              <a:srgbClr val="92D050"/>
            </a:gs>
            <a:gs pos="18000">
              <a:schemeClr val="bg1">
                <a:lumMod val="95000"/>
              </a:schemeClr>
            </a:gs>
            <a:gs pos="100000">
              <a:srgbClr val="00B0F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460F-1BCC-EA45-8123-CDDB384DC084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40226-098A-FD42-87BE-3F1F15A2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2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tif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tif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tif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tif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tif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tif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tif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vengers Infinity War - Hulk PNG by ... | Hulk avengers, Hulk marvel, Hulk  art">
            <a:extLst>
              <a:ext uri="{FF2B5EF4-FFF2-40B4-BE49-F238E27FC236}">
                <a16:creationId xmlns:a16="http://schemas.microsoft.com/office/drawing/2014/main" id="{5846D45C-29D6-AF5D-D920-E831C8C5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84" y="1720515"/>
            <a:ext cx="3069734" cy="41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A5AB25-D5C0-1337-422F-9B1439053FAC}"/>
              </a:ext>
            </a:extLst>
          </p:cNvPr>
          <p:cNvSpPr txBox="1"/>
          <p:nvPr/>
        </p:nvSpPr>
        <p:spPr>
          <a:xfrm>
            <a:off x="914401" y="1720515"/>
            <a:ext cx="3801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WHERE DO THEY LIVE?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AF2EC2-6632-AB5C-AC70-8C2F2BDD887B}"/>
              </a:ext>
            </a:extLst>
          </p:cNvPr>
          <p:cNvSpPr/>
          <p:nvPr/>
        </p:nvSpPr>
        <p:spPr>
          <a:xfrm>
            <a:off x="1046747" y="4271211"/>
            <a:ext cx="2045369" cy="67376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START</a:t>
            </a:r>
            <a:endParaRPr lang="ru-RU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245A1-3286-4ECA-B894-9FF2938F237E}"/>
              </a:ext>
            </a:extLst>
          </p:cNvPr>
          <p:cNvSpPr txBox="1"/>
          <p:nvPr/>
        </p:nvSpPr>
        <p:spPr>
          <a:xfrm>
            <a:off x="1046747" y="3563255"/>
            <a:ext cx="3272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By Artem Morozov</a:t>
            </a:r>
            <a:endParaRPr lang="ru-RU" sz="3200" dirty="0">
              <a:solidFill>
                <a:schemeClr val="bg1"/>
              </a:solidFill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4146D-7E2E-B4CA-1331-FAB5C1B3691A}"/>
              </a:ext>
            </a:extLst>
          </p:cNvPr>
          <p:cNvSpPr txBox="1"/>
          <p:nvPr/>
        </p:nvSpPr>
        <p:spPr>
          <a:xfrm>
            <a:off x="192505" y="6328610"/>
            <a:ext cx="326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Artem Morozov, 2022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Super Smash Bros прозрачный - PNG All">
            <a:extLst>
              <a:ext uri="{FF2B5EF4-FFF2-40B4-BE49-F238E27FC236}">
                <a16:creationId xmlns:a16="http://schemas.microsoft.com/office/drawing/2014/main" id="{08284628-E7CD-0663-C562-3E6E2F2D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9336" y="2825953"/>
            <a:ext cx="1903851" cy="32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Рапунцель PNG Picture - PNG All">
            <a:extLst>
              <a:ext uri="{FF2B5EF4-FFF2-40B4-BE49-F238E27FC236}">
                <a16:creationId xmlns:a16="http://schemas.microsoft.com/office/drawing/2014/main" id="{4DF5BC92-B971-2A94-CFF0-8BD605A02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94" y="3185523"/>
            <a:ext cx="2197354" cy="305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e Secret Life Of Pets Max transparent PNG - StickPNG">
            <a:extLst>
              <a:ext uri="{FF2B5EF4-FFF2-40B4-BE49-F238E27FC236}">
                <a16:creationId xmlns:a16="http://schemas.microsoft.com/office/drawing/2014/main" id="{91E1D24C-FD49-95C3-FD47-F14F188D0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23" y="4711639"/>
            <a:ext cx="1454738" cy="17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6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Группа 1087">
            <a:extLst>
              <a:ext uri="{FF2B5EF4-FFF2-40B4-BE49-F238E27FC236}">
                <a16:creationId xmlns:a16="http://schemas.microsoft.com/office/drawing/2014/main" id="{C78A95C3-64AA-77B6-76F9-56FFE65D7DDD}"/>
              </a:ext>
            </a:extLst>
          </p:cNvPr>
          <p:cNvGrpSpPr/>
          <p:nvPr/>
        </p:nvGrpSpPr>
        <p:grpSpPr>
          <a:xfrm>
            <a:off x="4946452" y="2963233"/>
            <a:ext cx="373481" cy="1472082"/>
            <a:chOff x="4899706" y="3003925"/>
            <a:chExt cx="481816" cy="1353368"/>
          </a:xfrm>
        </p:grpSpPr>
        <p:sp>
          <p:nvSpPr>
            <p:cNvPr id="1075" name="Прямоугольник 1074">
              <a:extLst>
                <a:ext uri="{FF2B5EF4-FFF2-40B4-BE49-F238E27FC236}">
                  <a16:creationId xmlns:a16="http://schemas.microsoft.com/office/drawing/2014/main" id="{EC9D7B74-1B7C-0648-B890-3173EB26A28D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6" name="Прямоугольник 1075">
              <a:extLst>
                <a:ext uri="{FF2B5EF4-FFF2-40B4-BE49-F238E27FC236}">
                  <a16:creationId xmlns:a16="http://schemas.microsoft.com/office/drawing/2014/main" id="{C355E9D2-6315-4ED2-F6C8-EB612C1BA9FF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7" name="Прямоугольник 1076">
              <a:extLst>
                <a:ext uri="{FF2B5EF4-FFF2-40B4-BE49-F238E27FC236}">
                  <a16:creationId xmlns:a16="http://schemas.microsoft.com/office/drawing/2014/main" id="{762C20C3-1202-BBBE-86B4-E98027245FCF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8" name="Прямоугольник 1077">
              <a:extLst>
                <a:ext uri="{FF2B5EF4-FFF2-40B4-BE49-F238E27FC236}">
                  <a16:creationId xmlns:a16="http://schemas.microsoft.com/office/drawing/2014/main" id="{F9A92F5E-FAE1-D436-08B3-AD9CA962C06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9" name="Прямоугольник 1078">
              <a:extLst>
                <a:ext uri="{FF2B5EF4-FFF2-40B4-BE49-F238E27FC236}">
                  <a16:creationId xmlns:a16="http://schemas.microsoft.com/office/drawing/2014/main" id="{01B39935-A34A-9293-328E-B92E81B9AC5C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0" name="Прямоугольник 1079">
              <a:extLst>
                <a:ext uri="{FF2B5EF4-FFF2-40B4-BE49-F238E27FC236}">
                  <a16:creationId xmlns:a16="http://schemas.microsoft.com/office/drawing/2014/main" id="{03E5BF95-A4FF-A3F1-89A3-F975E3FFF10E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1" name="Прямоугольник 1080">
              <a:extLst>
                <a:ext uri="{FF2B5EF4-FFF2-40B4-BE49-F238E27FC236}">
                  <a16:creationId xmlns:a16="http://schemas.microsoft.com/office/drawing/2014/main" id="{1EDEA912-188A-AD50-2449-FC7CDD9D737E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2" name="Прямоугольник 1081">
              <a:extLst>
                <a:ext uri="{FF2B5EF4-FFF2-40B4-BE49-F238E27FC236}">
                  <a16:creationId xmlns:a16="http://schemas.microsoft.com/office/drawing/2014/main" id="{B29828C0-DA38-445F-4590-BC46E02A66AF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3" name="Прямоугольник 1082">
              <a:extLst>
                <a:ext uri="{FF2B5EF4-FFF2-40B4-BE49-F238E27FC236}">
                  <a16:creationId xmlns:a16="http://schemas.microsoft.com/office/drawing/2014/main" id="{567C7501-9076-E18C-71B8-BD71E92EEA55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4" name="Прямоугольник 1083">
              <a:extLst>
                <a:ext uri="{FF2B5EF4-FFF2-40B4-BE49-F238E27FC236}">
                  <a16:creationId xmlns:a16="http://schemas.microsoft.com/office/drawing/2014/main" id="{7643D5FE-8588-D5EA-1665-DEB2E76604F3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5" name="Прямоугольник 1084">
              <a:extLst>
                <a:ext uri="{FF2B5EF4-FFF2-40B4-BE49-F238E27FC236}">
                  <a16:creationId xmlns:a16="http://schemas.microsoft.com/office/drawing/2014/main" id="{FEAAF247-06E3-BCCE-2BFB-C835D97FC711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6" name="Прямоугольник 1085">
              <a:extLst>
                <a:ext uri="{FF2B5EF4-FFF2-40B4-BE49-F238E27FC236}">
                  <a16:creationId xmlns:a16="http://schemas.microsoft.com/office/drawing/2014/main" id="{335BDEB4-66B6-6E68-3F93-DC782684F4EC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7" name="Прямоугольник 1086">
              <a:extLst>
                <a:ext uri="{FF2B5EF4-FFF2-40B4-BE49-F238E27FC236}">
                  <a16:creationId xmlns:a16="http://schemas.microsoft.com/office/drawing/2014/main" id="{A3420BCC-B3C6-9B3F-C3B5-B421379EA04C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9" name="Группа 1088">
            <a:extLst>
              <a:ext uri="{FF2B5EF4-FFF2-40B4-BE49-F238E27FC236}">
                <a16:creationId xmlns:a16="http://schemas.microsoft.com/office/drawing/2014/main" id="{B2AD8707-7239-0C83-D6A9-12E66C0392E7}"/>
              </a:ext>
            </a:extLst>
          </p:cNvPr>
          <p:cNvGrpSpPr/>
          <p:nvPr/>
        </p:nvGrpSpPr>
        <p:grpSpPr>
          <a:xfrm>
            <a:off x="4946452" y="4508898"/>
            <a:ext cx="373481" cy="1472082"/>
            <a:chOff x="4899706" y="3003925"/>
            <a:chExt cx="481816" cy="1353368"/>
          </a:xfrm>
        </p:grpSpPr>
        <p:sp>
          <p:nvSpPr>
            <p:cNvPr id="1090" name="Прямоугольник 1089">
              <a:extLst>
                <a:ext uri="{FF2B5EF4-FFF2-40B4-BE49-F238E27FC236}">
                  <a16:creationId xmlns:a16="http://schemas.microsoft.com/office/drawing/2014/main" id="{932611FA-20BC-83B9-750A-AB6452C07017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1" name="Прямоугольник 1090">
              <a:extLst>
                <a:ext uri="{FF2B5EF4-FFF2-40B4-BE49-F238E27FC236}">
                  <a16:creationId xmlns:a16="http://schemas.microsoft.com/office/drawing/2014/main" id="{E52FF946-B4BD-EBB4-8739-F45B96ACF356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2" name="Прямоугольник 1091">
              <a:extLst>
                <a:ext uri="{FF2B5EF4-FFF2-40B4-BE49-F238E27FC236}">
                  <a16:creationId xmlns:a16="http://schemas.microsoft.com/office/drawing/2014/main" id="{A6DDC07F-7111-CA3C-7F3C-0B0C33A24890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3" name="Прямоугольник 1092">
              <a:extLst>
                <a:ext uri="{FF2B5EF4-FFF2-40B4-BE49-F238E27FC236}">
                  <a16:creationId xmlns:a16="http://schemas.microsoft.com/office/drawing/2014/main" id="{C5960C09-8361-FEDA-3549-08D1741A417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4" name="Прямоугольник 1093">
              <a:extLst>
                <a:ext uri="{FF2B5EF4-FFF2-40B4-BE49-F238E27FC236}">
                  <a16:creationId xmlns:a16="http://schemas.microsoft.com/office/drawing/2014/main" id="{B120B1B4-24A3-D94A-1B22-70C1E85598EF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5" name="Прямоугольник 1094">
              <a:extLst>
                <a:ext uri="{FF2B5EF4-FFF2-40B4-BE49-F238E27FC236}">
                  <a16:creationId xmlns:a16="http://schemas.microsoft.com/office/drawing/2014/main" id="{031155DC-DEC5-3A29-6701-D233094AD6FF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6" name="Прямоугольник 1095">
              <a:extLst>
                <a:ext uri="{FF2B5EF4-FFF2-40B4-BE49-F238E27FC236}">
                  <a16:creationId xmlns:a16="http://schemas.microsoft.com/office/drawing/2014/main" id="{43610919-5642-52EC-9FA2-E9F4CBD6DC50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7" name="Прямоугольник 1096">
              <a:extLst>
                <a:ext uri="{FF2B5EF4-FFF2-40B4-BE49-F238E27FC236}">
                  <a16:creationId xmlns:a16="http://schemas.microsoft.com/office/drawing/2014/main" id="{7DDDB5A5-72EF-FB2D-5F66-2A3026935A78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8" name="Прямоугольник 1097">
              <a:extLst>
                <a:ext uri="{FF2B5EF4-FFF2-40B4-BE49-F238E27FC236}">
                  <a16:creationId xmlns:a16="http://schemas.microsoft.com/office/drawing/2014/main" id="{DE37B581-537D-7643-A91F-CEF74556603D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9" name="Прямоугольник 1098">
              <a:extLst>
                <a:ext uri="{FF2B5EF4-FFF2-40B4-BE49-F238E27FC236}">
                  <a16:creationId xmlns:a16="http://schemas.microsoft.com/office/drawing/2014/main" id="{388D0A68-5560-F3E1-8A85-CED451020D46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0" name="Прямоугольник 1099">
              <a:extLst>
                <a:ext uri="{FF2B5EF4-FFF2-40B4-BE49-F238E27FC236}">
                  <a16:creationId xmlns:a16="http://schemas.microsoft.com/office/drawing/2014/main" id="{A00DB889-4F04-79AD-EA99-8D7DFD0103DB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1" name="Прямоугольник 1100">
              <a:extLst>
                <a:ext uri="{FF2B5EF4-FFF2-40B4-BE49-F238E27FC236}">
                  <a16:creationId xmlns:a16="http://schemas.microsoft.com/office/drawing/2014/main" id="{C01AA130-345E-E857-0B50-6BE771546C16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2" name="Прямоугольник 1101">
              <a:extLst>
                <a:ext uri="{FF2B5EF4-FFF2-40B4-BE49-F238E27FC236}">
                  <a16:creationId xmlns:a16="http://schemas.microsoft.com/office/drawing/2014/main" id="{EB8DC21C-4250-5766-34B5-CF9C01D46625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E6BFDA-5583-087E-5ACB-842705A77BBC}"/>
              </a:ext>
            </a:extLst>
          </p:cNvPr>
          <p:cNvSpPr/>
          <p:nvPr/>
        </p:nvSpPr>
        <p:spPr>
          <a:xfrm>
            <a:off x="653143" y="1025071"/>
            <a:ext cx="4191000" cy="5334000"/>
          </a:xfrm>
          <a:prstGeom prst="rect">
            <a:avLst/>
          </a:prstGeom>
          <a:solidFill>
            <a:srgbClr val="F9E1B4"/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E960C113-0C0D-0D50-77A4-AE768AFB08CC}"/>
              </a:ext>
            </a:extLst>
          </p:cNvPr>
          <p:cNvSpPr/>
          <p:nvPr/>
        </p:nvSpPr>
        <p:spPr>
          <a:xfrm>
            <a:off x="478972" y="589643"/>
            <a:ext cx="4510314" cy="67491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9FBAADB-C98A-6A00-61F1-44ADA7627D1F}"/>
              </a:ext>
            </a:extLst>
          </p:cNvPr>
          <p:cNvGrpSpPr/>
          <p:nvPr/>
        </p:nvGrpSpPr>
        <p:grpSpPr>
          <a:xfrm>
            <a:off x="1149400" y="1576977"/>
            <a:ext cx="662649" cy="1296979"/>
            <a:chOff x="719665" y="1524001"/>
            <a:chExt cx="1075267" cy="2104582"/>
          </a:xfrm>
        </p:grpSpPr>
        <p:pic>
          <p:nvPicPr>
            <p:cNvPr id="7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61A854A9-F292-59B8-635D-F646AA4252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" t="1852" r="80371" b="6987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807A2AA-E534-D7FD-B733-B7FC10C7779C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FF6E1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</a:t>
              </a:r>
              <a:endParaRPr lang="ru-RU" sz="1400" b="1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57CBB03-3C08-B901-A6BC-4CD433E53A0E}"/>
              </a:ext>
            </a:extLst>
          </p:cNvPr>
          <p:cNvGrpSpPr/>
          <p:nvPr/>
        </p:nvGrpSpPr>
        <p:grpSpPr>
          <a:xfrm>
            <a:off x="2393530" y="1576977"/>
            <a:ext cx="662649" cy="1296979"/>
            <a:chOff x="719665" y="1524001"/>
            <a:chExt cx="1075267" cy="2104582"/>
          </a:xfrm>
        </p:grpSpPr>
        <p:pic>
          <p:nvPicPr>
            <p:cNvPr id="10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EB20CD9D-35EE-39FA-44AE-4F2E0FA9D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4" t="1762" r="61852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112FA3F-6050-7BF5-E058-817CB17AF791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1179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</a:t>
              </a:r>
              <a:endParaRPr lang="ru-RU" sz="1400" b="1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0ECAFFB-ABD9-7B3C-3E52-7609343CA009}"/>
              </a:ext>
            </a:extLst>
          </p:cNvPr>
          <p:cNvGrpSpPr/>
          <p:nvPr/>
        </p:nvGrpSpPr>
        <p:grpSpPr>
          <a:xfrm>
            <a:off x="3652581" y="1576977"/>
            <a:ext cx="662649" cy="1296979"/>
            <a:chOff x="719665" y="1524001"/>
            <a:chExt cx="1075267" cy="2104582"/>
          </a:xfrm>
        </p:grpSpPr>
        <p:pic>
          <p:nvPicPr>
            <p:cNvPr id="13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8E97BBAF-2E69-3F00-1C8C-11DA0450B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6" t="1762" r="43370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A66168C4-9943-0AC4-C890-A32D4750ADEB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824B1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3</a:t>
              </a:r>
              <a:endParaRPr lang="ru-RU" sz="1400" b="1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76F3E0-F8E6-55B6-A0D9-CBB30AF2C470}"/>
              </a:ext>
            </a:extLst>
          </p:cNvPr>
          <p:cNvGrpSpPr/>
          <p:nvPr/>
        </p:nvGrpSpPr>
        <p:grpSpPr>
          <a:xfrm>
            <a:off x="1149400" y="3163325"/>
            <a:ext cx="662649" cy="1296979"/>
            <a:chOff x="719665" y="1524001"/>
            <a:chExt cx="1075267" cy="2104582"/>
          </a:xfrm>
        </p:grpSpPr>
        <p:pic>
          <p:nvPicPr>
            <p:cNvPr id="16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637BEC5-C760-0D00-132F-1CE47FF6E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0" t="1762" r="24296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8D7D946-CE22-ED10-835C-CD8CE251BCD0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B45D4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4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8D30FBA-8854-C4FB-3A1A-8CBC69864EDD}"/>
              </a:ext>
            </a:extLst>
          </p:cNvPr>
          <p:cNvGrpSpPr/>
          <p:nvPr/>
        </p:nvGrpSpPr>
        <p:grpSpPr>
          <a:xfrm>
            <a:off x="2393529" y="3163325"/>
            <a:ext cx="662649" cy="1296979"/>
            <a:chOff x="719665" y="1524001"/>
            <a:chExt cx="1075267" cy="2104582"/>
          </a:xfrm>
        </p:grpSpPr>
        <p:pic>
          <p:nvPicPr>
            <p:cNvPr id="19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596FDCA-90E4-F9C3-233B-B61C1FB22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5" t="36176" r="80311" b="35552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9105FCC-C494-E848-5D87-4EF63E6B3164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039FB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5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D005A5B-AEB3-D979-6DC8-B5250E884C6F}"/>
              </a:ext>
            </a:extLst>
          </p:cNvPr>
          <p:cNvGrpSpPr/>
          <p:nvPr/>
        </p:nvGrpSpPr>
        <p:grpSpPr>
          <a:xfrm>
            <a:off x="3652580" y="3163325"/>
            <a:ext cx="692494" cy="1296979"/>
            <a:chOff x="719661" y="1524001"/>
            <a:chExt cx="1123696" cy="2104582"/>
          </a:xfrm>
        </p:grpSpPr>
        <p:pic>
          <p:nvPicPr>
            <p:cNvPr id="22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3C11507-5C5D-E760-0AA2-9874CD814F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6" t="36176" r="23970" b="35552"/>
            <a:stretch/>
          </p:blipFill>
          <p:spPr bwMode="auto">
            <a:xfrm>
              <a:off x="719661" y="1524001"/>
              <a:ext cx="1123696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478DA89-BC51-F3FE-F9FD-8D1315FEDF1C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4B5B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6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FCE4AC2-5E73-F852-B488-521D1D8A2451}"/>
              </a:ext>
            </a:extLst>
          </p:cNvPr>
          <p:cNvGrpSpPr/>
          <p:nvPr/>
        </p:nvGrpSpPr>
        <p:grpSpPr>
          <a:xfrm>
            <a:off x="1134474" y="4749673"/>
            <a:ext cx="662649" cy="1296979"/>
            <a:chOff x="719661" y="1524001"/>
            <a:chExt cx="1075267" cy="2104582"/>
          </a:xfrm>
        </p:grpSpPr>
        <p:pic>
          <p:nvPicPr>
            <p:cNvPr id="25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AD24ECCA-CB2A-017E-DA53-53A358CEDE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5" t="69964" r="80351" b="1764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6773164-AD38-2576-6A38-CED2F9008264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03A1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7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36B2B97-3872-E13A-F4DF-B7BEF634469C}"/>
              </a:ext>
            </a:extLst>
          </p:cNvPr>
          <p:cNvGrpSpPr/>
          <p:nvPr/>
        </p:nvGrpSpPr>
        <p:grpSpPr>
          <a:xfrm>
            <a:off x="2393527" y="4749673"/>
            <a:ext cx="662649" cy="1296979"/>
            <a:chOff x="719661" y="1524001"/>
            <a:chExt cx="1075267" cy="2104582"/>
          </a:xfrm>
        </p:grpSpPr>
        <p:pic>
          <p:nvPicPr>
            <p:cNvPr id="28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1A4E33EE-0BF8-C3F1-2154-F13DA68003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2" t="69885" r="61604" b="1843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E8A6ECC-5C6C-26EE-2E02-B659BFE9BAE8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55F5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8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5E621F8-D1DB-F8E2-F783-5C3B3E0D78B5}"/>
              </a:ext>
            </a:extLst>
          </p:cNvPr>
          <p:cNvGrpSpPr/>
          <p:nvPr/>
        </p:nvGrpSpPr>
        <p:grpSpPr>
          <a:xfrm>
            <a:off x="3667501" y="4749673"/>
            <a:ext cx="662649" cy="1296979"/>
            <a:chOff x="719661" y="1524001"/>
            <a:chExt cx="1075267" cy="2104582"/>
          </a:xfrm>
        </p:grpSpPr>
        <p:pic>
          <p:nvPicPr>
            <p:cNvPr id="31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AC55B87-35B9-9093-AB05-70C108D47E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8" t="70000" r="24148" b="1728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200A98E8-280F-F841-8BBF-1609A0BF068D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F721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9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3AEB6B6-C436-185A-52A1-CE75096B74AB}"/>
              </a:ext>
            </a:extLst>
          </p:cNvPr>
          <p:cNvGrpSpPr/>
          <p:nvPr/>
        </p:nvGrpSpPr>
        <p:grpSpPr>
          <a:xfrm>
            <a:off x="653142" y="2487092"/>
            <a:ext cx="4757058" cy="497408"/>
            <a:chOff x="653142" y="2398192"/>
            <a:chExt cx="4757058" cy="497408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1FCABB52-5266-63D0-E48C-CC72C0556397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EBAFD878-B14A-8008-C395-A6572F36324C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D343ACE0-923B-5F8F-9D12-D35EA35911E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46B1393A-F72B-611E-6510-C74DED855761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534C5EC6-9941-CD88-5453-20E2A58F7618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84DCB85A-6583-C161-A74A-23F61AB5EDC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7A57016-B35E-0391-0C08-0C4F10DA76F4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0D69B4D1-EACD-31A3-1EB3-5DAA6063650E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1C7A4929-80C3-1DAD-49D4-F1CAC0C8D59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F1FF0C89-27EA-2BF9-8203-7782D6E6E937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EDA954C5-C351-F6E2-8689-3808B06ACF09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1C40F868-F1D5-5A71-DC83-6DA5107E2E81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3F710B2E-0174-36FF-684E-B15D60C02564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BA88241A-8E19-C791-5BD6-EAA1C97D5D95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11E7FB7A-FCAF-C61C-4D3F-CBA63F591707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74DD4E66-C167-2A1A-85B8-E7470BDBBC29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53CCFD32-4852-1994-18C0-457D236E025D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BC518FDE-C1AE-5F08-2CDB-EF9789A38731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A878B321-0260-FB2D-06AF-57200CD98A2E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AB505822-33EB-BB69-850D-4B58B06CCB16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31B675C1-5E72-4147-81E4-1B32E8A22CF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BA437075-C893-F1DC-15C1-520A98B6E74A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AB5EDC0-609A-EA36-EE7B-8669F5466F9B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9321590-E624-13A1-A649-EB502A6CF8BB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3" name="Прямоугольник 1072">
            <a:extLst>
              <a:ext uri="{FF2B5EF4-FFF2-40B4-BE49-F238E27FC236}">
                <a16:creationId xmlns:a16="http://schemas.microsoft.com/office/drawing/2014/main" id="{6132EF66-3C6A-25CB-2EB2-08EC0CCB4874}"/>
              </a:ext>
            </a:extLst>
          </p:cNvPr>
          <p:cNvSpPr/>
          <p:nvPr/>
        </p:nvSpPr>
        <p:spPr>
          <a:xfrm>
            <a:off x="653140" y="5996421"/>
            <a:ext cx="4755644" cy="3626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CDBAD18-43D0-0417-58D6-82737317355B}"/>
              </a:ext>
            </a:extLst>
          </p:cNvPr>
          <p:cNvGrpSpPr/>
          <p:nvPr/>
        </p:nvGrpSpPr>
        <p:grpSpPr>
          <a:xfrm>
            <a:off x="653141" y="4034551"/>
            <a:ext cx="4757058" cy="497408"/>
            <a:chOff x="653142" y="2398192"/>
            <a:chExt cx="4757058" cy="49740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7286B06D-51A3-8AC1-D077-203A4B24179E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27" name="Прямоугольник 1026">
                <a:extLst>
                  <a:ext uri="{FF2B5EF4-FFF2-40B4-BE49-F238E27FC236}">
                    <a16:creationId xmlns:a16="http://schemas.microsoft.com/office/drawing/2014/main" id="{28EE9915-75F4-8DB7-655B-ABB489D7D838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8" name="Прямоугольник 1027">
                <a:extLst>
                  <a:ext uri="{FF2B5EF4-FFF2-40B4-BE49-F238E27FC236}">
                    <a16:creationId xmlns:a16="http://schemas.microsoft.com/office/drawing/2014/main" id="{FF4DB6ED-E6AA-764D-ECA3-590DEEFEE364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9" name="Прямоугольник 1028">
                <a:extLst>
                  <a:ext uri="{FF2B5EF4-FFF2-40B4-BE49-F238E27FC236}">
                    <a16:creationId xmlns:a16="http://schemas.microsoft.com/office/drawing/2014/main" id="{663694F8-3DEC-B885-8C7B-3C859EC2396C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0" name="Прямоугольник 1029">
                <a:extLst>
                  <a:ext uri="{FF2B5EF4-FFF2-40B4-BE49-F238E27FC236}">
                    <a16:creationId xmlns:a16="http://schemas.microsoft.com/office/drawing/2014/main" id="{9CB9FBF5-D980-D6D9-E8D5-A7E93A562B42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1" name="Прямоугольник 1030">
                <a:extLst>
                  <a:ext uri="{FF2B5EF4-FFF2-40B4-BE49-F238E27FC236}">
                    <a16:creationId xmlns:a16="http://schemas.microsoft.com/office/drawing/2014/main" id="{721A22F1-796C-DC51-9326-D534F644AC36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2" name="Прямоугольник 1031">
                <a:extLst>
                  <a:ext uri="{FF2B5EF4-FFF2-40B4-BE49-F238E27FC236}">
                    <a16:creationId xmlns:a16="http://schemas.microsoft.com/office/drawing/2014/main" id="{55D21548-B830-26DE-FFFF-582FA61B5BEF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3" name="Прямоугольник 1032">
                <a:extLst>
                  <a:ext uri="{FF2B5EF4-FFF2-40B4-BE49-F238E27FC236}">
                    <a16:creationId xmlns:a16="http://schemas.microsoft.com/office/drawing/2014/main" id="{FCBC2792-2218-48D8-5AA9-C280E0786950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4" name="Прямоугольник 1033">
                <a:extLst>
                  <a:ext uri="{FF2B5EF4-FFF2-40B4-BE49-F238E27FC236}">
                    <a16:creationId xmlns:a16="http://schemas.microsoft.com/office/drawing/2014/main" id="{CBA458F2-9F6F-5B55-2D13-533A700D54AC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5" name="Прямоугольник 1034">
                <a:extLst>
                  <a:ext uri="{FF2B5EF4-FFF2-40B4-BE49-F238E27FC236}">
                    <a16:creationId xmlns:a16="http://schemas.microsoft.com/office/drawing/2014/main" id="{2BE4D115-5D7E-5BCC-5100-2E808517B7FE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6" name="Прямоугольник 1035">
                <a:extLst>
                  <a:ext uri="{FF2B5EF4-FFF2-40B4-BE49-F238E27FC236}">
                    <a16:creationId xmlns:a16="http://schemas.microsoft.com/office/drawing/2014/main" id="{2BA42385-1117-A47E-92E1-F5C856250E2B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7" name="Прямоугольник 1036">
                <a:extLst>
                  <a:ext uri="{FF2B5EF4-FFF2-40B4-BE49-F238E27FC236}">
                    <a16:creationId xmlns:a16="http://schemas.microsoft.com/office/drawing/2014/main" id="{5BFE81D3-8569-DEBB-2952-7C2D198C4823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8" name="Прямоугольник 1037">
                <a:extLst>
                  <a:ext uri="{FF2B5EF4-FFF2-40B4-BE49-F238E27FC236}">
                    <a16:creationId xmlns:a16="http://schemas.microsoft.com/office/drawing/2014/main" id="{7A179539-1418-DAEC-3FB3-22186983571F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9" name="Прямоугольник 1038">
                <a:extLst>
                  <a:ext uri="{FF2B5EF4-FFF2-40B4-BE49-F238E27FC236}">
                    <a16:creationId xmlns:a16="http://schemas.microsoft.com/office/drawing/2014/main" id="{E55873C6-B460-A61D-E800-A414BE3D5A2F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0" name="Прямоугольник 1039">
                <a:extLst>
                  <a:ext uri="{FF2B5EF4-FFF2-40B4-BE49-F238E27FC236}">
                    <a16:creationId xmlns:a16="http://schemas.microsoft.com/office/drawing/2014/main" id="{ABEE7EDF-7E37-7DA4-7ED9-3A6788B2CA34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1" name="Прямоугольник 1040">
                <a:extLst>
                  <a:ext uri="{FF2B5EF4-FFF2-40B4-BE49-F238E27FC236}">
                    <a16:creationId xmlns:a16="http://schemas.microsoft.com/office/drawing/2014/main" id="{9CF62454-162C-6A37-0106-ED15DB5BC9CE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2" name="Прямоугольник 1041">
                <a:extLst>
                  <a:ext uri="{FF2B5EF4-FFF2-40B4-BE49-F238E27FC236}">
                    <a16:creationId xmlns:a16="http://schemas.microsoft.com/office/drawing/2014/main" id="{AFFA57E9-B301-B569-8D03-F6016F007326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3" name="Прямоугольник 1042">
                <a:extLst>
                  <a:ext uri="{FF2B5EF4-FFF2-40B4-BE49-F238E27FC236}">
                    <a16:creationId xmlns:a16="http://schemas.microsoft.com/office/drawing/2014/main" id="{9BB9CD4D-4E9C-9E7F-D1EA-E9174D5D097E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4" name="Прямоугольник 1043">
                <a:extLst>
                  <a:ext uri="{FF2B5EF4-FFF2-40B4-BE49-F238E27FC236}">
                    <a16:creationId xmlns:a16="http://schemas.microsoft.com/office/drawing/2014/main" id="{7792409E-EFFC-12AD-0D37-2C652CD1EABF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5" name="Прямоугольник 1044">
                <a:extLst>
                  <a:ext uri="{FF2B5EF4-FFF2-40B4-BE49-F238E27FC236}">
                    <a16:creationId xmlns:a16="http://schemas.microsoft.com/office/drawing/2014/main" id="{3B042294-E1E1-8FC5-ADD4-FC31B427B0BB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6" name="Прямоугольник 1045">
                <a:extLst>
                  <a:ext uri="{FF2B5EF4-FFF2-40B4-BE49-F238E27FC236}">
                    <a16:creationId xmlns:a16="http://schemas.microsoft.com/office/drawing/2014/main" id="{D4217AC1-6914-3D1E-A383-B56004D6895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7" name="Прямоугольник 1046">
                <a:extLst>
                  <a:ext uri="{FF2B5EF4-FFF2-40B4-BE49-F238E27FC236}">
                    <a16:creationId xmlns:a16="http://schemas.microsoft.com/office/drawing/2014/main" id="{095A109B-C40D-8CF1-5644-14D95A983420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4" name="Прямоугольник 1023">
              <a:extLst>
                <a:ext uri="{FF2B5EF4-FFF2-40B4-BE49-F238E27FC236}">
                  <a16:creationId xmlns:a16="http://schemas.microsoft.com/office/drawing/2014/main" id="{0961D565-22F0-E343-F94C-22E5AFAB55D2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5" name="Прямоугольник 1024">
              <a:extLst>
                <a:ext uri="{FF2B5EF4-FFF2-40B4-BE49-F238E27FC236}">
                  <a16:creationId xmlns:a16="http://schemas.microsoft.com/office/drawing/2014/main" id="{2D71366A-2C20-9093-4291-5984734A42E6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454C531F-7D2D-536A-6FD5-F5D15D6FA5C7}"/>
              </a:ext>
            </a:extLst>
          </p:cNvPr>
          <p:cNvGrpSpPr/>
          <p:nvPr/>
        </p:nvGrpSpPr>
        <p:grpSpPr>
          <a:xfrm>
            <a:off x="653141" y="5582010"/>
            <a:ext cx="4757058" cy="497408"/>
            <a:chOff x="653142" y="2398192"/>
            <a:chExt cx="4757058" cy="497408"/>
          </a:xfrm>
        </p:grpSpPr>
        <p:grpSp>
          <p:nvGrpSpPr>
            <p:cNvPr id="1049" name="Группа 1048">
              <a:extLst>
                <a:ext uri="{FF2B5EF4-FFF2-40B4-BE49-F238E27FC236}">
                  <a16:creationId xmlns:a16="http://schemas.microsoft.com/office/drawing/2014/main" id="{11968437-E5AB-3539-610F-3D54FEDB461D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52" name="Прямоугольник 1051">
                <a:extLst>
                  <a:ext uri="{FF2B5EF4-FFF2-40B4-BE49-F238E27FC236}">
                    <a16:creationId xmlns:a16="http://schemas.microsoft.com/office/drawing/2014/main" id="{EA9AF810-D2C3-1888-88BF-7A60C49CBA70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3" name="Прямоугольник 1052">
                <a:extLst>
                  <a:ext uri="{FF2B5EF4-FFF2-40B4-BE49-F238E27FC236}">
                    <a16:creationId xmlns:a16="http://schemas.microsoft.com/office/drawing/2014/main" id="{958C8C90-ED2C-DF01-25AA-02C9C06B22B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4" name="Прямоугольник 1053">
                <a:extLst>
                  <a:ext uri="{FF2B5EF4-FFF2-40B4-BE49-F238E27FC236}">
                    <a16:creationId xmlns:a16="http://schemas.microsoft.com/office/drawing/2014/main" id="{55AC925E-D527-DD6A-7A38-C5B057B3C9AA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5" name="Прямоугольник 1054">
                <a:extLst>
                  <a:ext uri="{FF2B5EF4-FFF2-40B4-BE49-F238E27FC236}">
                    <a16:creationId xmlns:a16="http://schemas.microsoft.com/office/drawing/2014/main" id="{F1DD51A9-D6E1-F29A-D72D-0BD3C3427773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6" name="Прямоугольник 1055">
                <a:extLst>
                  <a:ext uri="{FF2B5EF4-FFF2-40B4-BE49-F238E27FC236}">
                    <a16:creationId xmlns:a16="http://schemas.microsoft.com/office/drawing/2014/main" id="{D322E6D4-0EB2-ACBB-1736-75BB2193CE4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7" name="Прямоугольник 1056">
                <a:extLst>
                  <a:ext uri="{FF2B5EF4-FFF2-40B4-BE49-F238E27FC236}">
                    <a16:creationId xmlns:a16="http://schemas.microsoft.com/office/drawing/2014/main" id="{0FA3B1D4-3294-9514-BC58-1FAC274F65F7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8" name="Прямоугольник 1057">
                <a:extLst>
                  <a:ext uri="{FF2B5EF4-FFF2-40B4-BE49-F238E27FC236}">
                    <a16:creationId xmlns:a16="http://schemas.microsoft.com/office/drawing/2014/main" id="{CEA946A3-D02E-611B-6717-0E6391C65123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9" name="Прямоугольник 1058">
                <a:extLst>
                  <a:ext uri="{FF2B5EF4-FFF2-40B4-BE49-F238E27FC236}">
                    <a16:creationId xmlns:a16="http://schemas.microsoft.com/office/drawing/2014/main" id="{FB60872B-4725-089E-78A6-026C8CD58C1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0" name="Прямоугольник 1059">
                <a:extLst>
                  <a:ext uri="{FF2B5EF4-FFF2-40B4-BE49-F238E27FC236}">
                    <a16:creationId xmlns:a16="http://schemas.microsoft.com/office/drawing/2014/main" id="{EA9A4948-8E02-F080-B227-11477EFA8FB9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1" name="Прямоугольник 1060">
                <a:extLst>
                  <a:ext uri="{FF2B5EF4-FFF2-40B4-BE49-F238E27FC236}">
                    <a16:creationId xmlns:a16="http://schemas.microsoft.com/office/drawing/2014/main" id="{5B031646-691F-D8AB-DE5C-E938707B5264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2" name="Прямоугольник 1061">
                <a:extLst>
                  <a:ext uri="{FF2B5EF4-FFF2-40B4-BE49-F238E27FC236}">
                    <a16:creationId xmlns:a16="http://schemas.microsoft.com/office/drawing/2014/main" id="{88750888-72CD-73BB-D220-94A995A53517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3" name="Прямоугольник 1062">
                <a:extLst>
                  <a:ext uri="{FF2B5EF4-FFF2-40B4-BE49-F238E27FC236}">
                    <a16:creationId xmlns:a16="http://schemas.microsoft.com/office/drawing/2014/main" id="{D77BC415-663A-B4C5-8E97-3E6F5B3BFC96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4" name="Прямоугольник 1063">
                <a:extLst>
                  <a:ext uri="{FF2B5EF4-FFF2-40B4-BE49-F238E27FC236}">
                    <a16:creationId xmlns:a16="http://schemas.microsoft.com/office/drawing/2014/main" id="{D1A95C4D-4436-7855-A6A6-EEA754357D99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5" name="Прямоугольник 1064">
                <a:extLst>
                  <a:ext uri="{FF2B5EF4-FFF2-40B4-BE49-F238E27FC236}">
                    <a16:creationId xmlns:a16="http://schemas.microsoft.com/office/drawing/2014/main" id="{4928FA44-024D-F58F-52EF-65B7D47C46FF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6" name="Прямоугольник 1065">
                <a:extLst>
                  <a:ext uri="{FF2B5EF4-FFF2-40B4-BE49-F238E27FC236}">
                    <a16:creationId xmlns:a16="http://schemas.microsoft.com/office/drawing/2014/main" id="{279B0554-6689-D591-7F73-D5291E65AD42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7" name="Прямоугольник 1066">
                <a:extLst>
                  <a:ext uri="{FF2B5EF4-FFF2-40B4-BE49-F238E27FC236}">
                    <a16:creationId xmlns:a16="http://schemas.microsoft.com/office/drawing/2014/main" id="{7C5D45D3-F426-ED2F-D0CA-FAAEF5B527DA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8" name="Прямоугольник 1067">
                <a:extLst>
                  <a:ext uri="{FF2B5EF4-FFF2-40B4-BE49-F238E27FC236}">
                    <a16:creationId xmlns:a16="http://schemas.microsoft.com/office/drawing/2014/main" id="{9CF3C4B5-518D-016B-E3F0-FF48B0BAA82F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9" name="Прямоугольник 1068">
                <a:extLst>
                  <a:ext uri="{FF2B5EF4-FFF2-40B4-BE49-F238E27FC236}">
                    <a16:creationId xmlns:a16="http://schemas.microsoft.com/office/drawing/2014/main" id="{AAC42331-06F3-B1F0-853E-71990A9B2A67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0" name="Прямоугольник 1069">
                <a:extLst>
                  <a:ext uri="{FF2B5EF4-FFF2-40B4-BE49-F238E27FC236}">
                    <a16:creationId xmlns:a16="http://schemas.microsoft.com/office/drawing/2014/main" id="{CA10ECFA-CA23-8889-6C4B-DD4C38BB6B88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1" name="Прямоугольник 1070">
                <a:extLst>
                  <a:ext uri="{FF2B5EF4-FFF2-40B4-BE49-F238E27FC236}">
                    <a16:creationId xmlns:a16="http://schemas.microsoft.com/office/drawing/2014/main" id="{95539878-10EA-59F3-E3BD-73A90F80B684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2" name="Прямоугольник 1071">
                <a:extLst>
                  <a:ext uri="{FF2B5EF4-FFF2-40B4-BE49-F238E27FC236}">
                    <a16:creationId xmlns:a16="http://schemas.microsoft.com/office/drawing/2014/main" id="{8E4127CD-B908-2AB8-9CCB-756A3FEE5CDC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0" name="Прямоугольник 1049">
              <a:extLst>
                <a:ext uri="{FF2B5EF4-FFF2-40B4-BE49-F238E27FC236}">
                  <a16:creationId xmlns:a16="http://schemas.microsoft.com/office/drawing/2014/main" id="{CE95ED3D-C879-2B83-EC6B-42086CBF1BD3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1" name="Прямоугольник 1050">
              <a:extLst>
                <a:ext uri="{FF2B5EF4-FFF2-40B4-BE49-F238E27FC236}">
                  <a16:creationId xmlns:a16="http://schemas.microsoft.com/office/drawing/2014/main" id="{DDACDB9D-84D5-C580-0072-FE5D2314E749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04" name="Выноска-облако 1103">
            <a:extLst>
              <a:ext uri="{FF2B5EF4-FFF2-40B4-BE49-F238E27FC236}">
                <a16:creationId xmlns:a16="http://schemas.microsoft.com/office/drawing/2014/main" id="{2480DD00-D6AF-7160-EC35-59314128E8E6}"/>
              </a:ext>
            </a:extLst>
          </p:cNvPr>
          <p:cNvSpPr/>
          <p:nvPr/>
        </p:nvSpPr>
        <p:spPr>
          <a:xfrm>
            <a:off x="5656782" y="1025071"/>
            <a:ext cx="2062292" cy="1497175"/>
          </a:xfrm>
          <a:prstGeom prst="cloudCallout">
            <a:avLst>
              <a:gd name="adj1" fmla="val 5993"/>
              <a:gd name="adj2" fmla="val 850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4+4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110" name="Рисунок 110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059E4B-35DE-C6BB-2169-CD938BB3E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26887" y="220371"/>
            <a:ext cx="911662" cy="925673"/>
          </a:xfrm>
          <a:prstGeom prst="rect">
            <a:avLst/>
          </a:prstGeom>
        </p:spPr>
      </p:pic>
      <p:pic>
        <p:nvPicPr>
          <p:cNvPr id="2" name="Picture 2" descr="Avengers Infinity War - Hulk PNG by ... | Hulk avengers, Hulk marvel, Hulk  art">
            <a:extLst>
              <a:ext uri="{FF2B5EF4-FFF2-40B4-BE49-F238E27FC236}">
                <a16:creationId xmlns:a16="http://schemas.microsoft.com/office/drawing/2014/main" id="{F291E036-FF4A-9FF9-8348-8421D1AA3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40" y="3200535"/>
            <a:ext cx="2305317" cy="311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2393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Avengers Infinity War - Hulk PNG by ... | Hulk avengers, Hulk marvel, Hulk  art">
            <a:extLst>
              <a:ext uri="{FF2B5EF4-FFF2-40B4-BE49-F238E27FC236}">
                <a16:creationId xmlns:a16="http://schemas.microsoft.com/office/drawing/2014/main" id="{76F8792C-837A-016C-3070-588F3621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33" y="1818487"/>
            <a:ext cx="3069734" cy="41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uper Smash Bros прозрачный - PNG All">
            <a:extLst>
              <a:ext uri="{FF2B5EF4-FFF2-40B4-BE49-F238E27FC236}">
                <a16:creationId xmlns:a16="http://schemas.microsoft.com/office/drawing/2014/main" id="{68E3CE96-0A48-2E6F-3494-B7EF045E6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94285" y="2923925"/>
            <a:ext cx="1903851" cy="32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Рапунцель PNG Picture - PNG All">
            <a:extLst>
              <a:ext uri="{FF2B5EF4-FFF2-40B4-BE49-F238E27FC236}">
                <a16:creationId xmlns:a16="http://schemas.microsoft.com/office/drawing/2014/main" id="{86BF1610-F4C2-134B-AC82-BD923FA3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3" y="3283495"/>
            <a:ext cx="2197354" cy="305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The Secret Life Of Pets Max transparent PNG - StickPNG">
            <a:extLst>
              <a:ext uri="{FF2B5EF4-FFF2-40B4-BE49-F238E27FC236}">
                <a16:creationId xmlns:a16="http://schemas.microsoft.com/office/drawing/2014/main" id="{5067C992-D906-2221-68EB-F5921D7A9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72" y="4809611"/>
            <a:ext cx="1454738" cy="17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extBox 1025">
            <a:extLst>
              <a:ext uri="{FF2B5EF4-FFF2-40B4-BE49-F238E27FC236}">
                <a16:creationId xmlns:a16="http://schemas.microsoft.com/office/drawing/2014/main" id="{579D63AA-7170-2291-3CFE-C65D5F8217F0}"/>
              </a:ext>
            </a:extLst>
          </p:cNvPr>
          <p:cNvSpPr txBox="1"/>
          <p:nvPr/>
        </p:nvSpPr>
        <p:spPr>
          <a:xfrm>
            <a:off x="3156857" y="792101"/>
            <a:ext cx="2830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GOOD JOB!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09580"/>
      </p:ext>
    </p:extLst>
  </p:cSld>
  <p:clrMapOvr>
    <a:masterClrMapping/>
  </p:clrMapOvr>
  <p:transition spd="slow" advClick="0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Группа 1087">
            <a:extLst>
              <a:ext uri="{FF2B5EF4-FFF2-40B4-BE49-F238E27FC236}">
                <a16:creationId xmlns:a16="http://schemas.microsoft.com/office/drawing/2014/main" id="{C78A95C3-64AA-77B6-76F9-56FFE65D7DDD}"/>
              </a:ext>
            </a:extLst>
          </p:cNvPr>
          <p:cNvGrpSpPr/>
          <p:nvPr/>
        </p:nvGrpSpPr>
        <p:grpSpPr>
          <a:xfrm>
            <a:off x="4946452" y="2963233"/>
            <a:ext cx="373481" cy="1472082"/>
            <a:chOff x="4899706" y="3003925"/>
            <a:chExt cx="481816" cy="1353368"/>
          </a:xfrm>
        </p:grpSpPr>
        <p:sp>
          <p:nvSpPr>
            <p:cNvPr id="1075" name="Прямоугольник 1074">
              <a:extLst>
                <a:ext uri="{FF2B5EF4-FFF2-40B4-BE49-F238E27FC236}">
                  <a16:creationId xmlns:a16="http://schemas.microsoft.com/office/drawing/2014/main" id="{EC9D7B74-1B7C-0648-B890-3173EB26A28D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6" name="Прямоугольник 1075">
              <a:extLst>
                <a:ext uri="{FF2B5EF4-FFF2-40B4-BE49-F238E27FC236}">
                  <a16:creationId xmlns:a16="http://schemas.microsoft.com/office/drawing/2014/main" id="{C355E9D2-6315-4ED2-F6C8-EB612C1BA9FF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7" name="Прямоугольник 1076">
              <a:extLst>
                <a:ext uri="{FF2B5EF4-FFF2-40B4-BE49-F238E27FC236}">
                  <a16:creationId xmlns:a16="http://schemas.microsoft.com/office/drawing/2014/main" id="{762C20C3-1202-BBBE-86B4-E98027245FCF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8" name="Прямоугольник 1077">
              <a:extLst>
                <a:ext uri="{FF2B5EF4-FFF2-40B4-BE49-F238E27FC236}">
                  <a16:creationId xmlns:a16="http://schemas.microsoft.com/office/drawing/2014/main" id="{F9A92F5E-FAE1-D436-08B3-AD9CA962C06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9" name="Прямоугольник 1078">
              <a:extLst>
                <a:ext uri="{FF2B5EF4-FFF2-40B4-BE49-F238E27FC236}">
                  <a16:creationId xmlns:a16="http://schemas.microsoft.com/office/drawing/2014/main" id="{01B39935-A34A-9293-328E-B92E81B9AC5C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0" name="Прямоугольник 1079">
              <a:extLst>
                <a:ext uri="{FF2B5EF4-FFF2-40B4-BE49-F238E27FC236}">
                  <a16:creationId xmlns:a16="http://schemas.microsoft.com/office/drawing/2014/main" id="{03E5BF95-A4FF-A3F1-89A3-F975E3FFF10E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1" name="Прямоугольник 1080">
              <a:extLst>
                <a:ext uri="{FF2B5EF4-FFF2-40B4-BE49-F238E27FC236}">
                  <a16:creationId xmlns:a16="http://schemas.microsoft.com/office/drawing/2014/main" id="{1EDEA912-188A-AD50-2449-FC7CDD9D737E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2" name="Прямоугольник 1081">
              <a:extLst>
                <a:ext uri="{FF2B5EF4-FFF2-40B4-BE49-F238E27FC236}">
                  <a16:creationId xmlns:a16="http://schemas.microsoft.com/office/drawing/2014/main" id="{B29828C0-DA38-445F-4590-BC46E02A66AF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3" name="Прямоугольник 1082">
              <a:extLst>
                <a:ext uri="{FF2B5EF4-FFF2-40B4-BE49-F238E27FC236}">
                  <a16:creationId xmlns:a16="http://schemas.microsoft.com/office/drawing/2014/main" id="{567C7501-9076-E18C-71B8-BD71E92EEA55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4" name="Прямоугольник 1083">
              <a:extLst>
                <a:ext uri="{FF2B5EF4-FFF2-40B4-BE49-F238E27FC236}">
                  <a16:creationId xmlns:a16="http://schemas.microsoft.com/office/drawing/2014/main" id="{7643D5FE-8588-D5EA-1665-DEB2E76604F3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5" name="Прямоугольник 1084">
              <a:extLst>
                <a:ext uri="{FF2B5EF4-FFF2-40B4-BE49-F238E27FC236}">
                  <a16:creationId xmlns:a16="http://schemas.microsoft.com/office/drawing/2014/main" id="{FEAAF247-06E3-BCCE-2BFB-C835D97FC711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6" name="Прямоугольник 1085">
              <a:extLst>
                <a:ext uri="{FF2B5EF4-FFF2-40B4-BE49-F238E27FC236}">
                  <a16:creationId xmlns:a16="http://schemas.microsoft.com/office/drawing/2014/main" id="{335BDEB4-66B6-6E68-3F93-DC782684F4EC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7" name="Прямоугольник 1086">
              <a:extLst>
                <a:ext uri="{FF2B5EF4-FFF2-40B4-BE49-F238E27FC236}">
                  <a16:creationId xmlns:a16="http://schemas.microsoft.com/office/drawing/2014/main" id="{A3420BCC-B3C6-9B3F-C3B5-B421379EA04C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9" name="Группа 1088">
            <a:extLst>
              <a:ext uri="{FF2B5EF4-FFF2-40B4-BE49-F238E27FC236}">
                <a16:creationId xmlns:a16="http://schemas.microsoft.com/office/drawing/2014/main" id="{B2AD8707-7239-0C83-D6A9-12E66C0392E7}"/>
              </a:ext>
            </a:extLst>
          </p:cNvPr>
          <p:cNvGrpSpPr/>
          <p:nvPr/>
        </p:nvGrpSpPr>
        <p:grpSpPr>
          <a:xfrm>
            <a:off x="4946452" y="4508898"/>
            <a:ext cx="373481" cy="1472082"/>
            <a:chOff x="4899706" y="3003925"/>
            <a:chExt cx="481816" cy="1353368"/>
          </a:xfrm>
        </p:grpSpPr>
        <p:sp>
          <p:nvSpPr>
            <p:cNvPr id="1090" name="Прямоугольник 1089">
              <a:extLst>
                <a:ext uri="{FF2B5EF4-FFF2-40B4-BE49-F238E27FC236}">
                  <a16:creationId xmlns:a16="http://schemas.microsoft.com/office/drawing/2014/main" id="{932611FA-20BC-83B9-750A-AB6452C07017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1" name="Прямоугольник 1090">
              <a:extLst>
                <a:ext uri="{FF2B5EF4-FFF2-40B4-BE49-F238E27FC236}">
                  <a16:creationId xmlns:a16="http://schemas.microsoft.com/office/drawing/2014/main" id="{E52FF946-B4BD-EBB4-8739-F45B96ACF356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2" name="Прямоугольник 1091">
              <a:extLst>
                <a:ext uri="{FF2B5EF4-FFF2-40B4-BE49-F238E27FC236}">
                  <a16:creationId xmlns:a16="http://schemas.microsoft.com/office/drawing/2014/main" id="{A6DDC07F-7111-CA3C-7F3C-0B0C33A24890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3" name="Прямоугольник 1092">
              <a:extLst>
                <a:ext uri="{FF2B5EF4-FFF2-40B4-BE49-F238E27FC236}">
                  <a16:creationId xmlns:a16="http://schemas.microsoft.com/office/drawing/2014/main" id="{C5960C09-8361-FEDA-3549-08D1741A417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4" name="Прямоугольник 1093">
              <a:extLst>
                <a:ext uri="{FF2B5EF4-FFF2-40B4-BE49-F238E27FC236}">
                  <a16:creationId xmlns:a16="http://schemas.microsoft.com/office/drawing/2014/main" id="{B120B1B4-24A3-D94A-1B22-70C1E85598EF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5" name="Прямоугольник 1094">
              <a:extLst>
                <a:ext uri="{FF2B5EF4-FFF2-40B4-BE49-F238E27FC236}">
                  <a16:creationId xmlns:a16="http://schemas.microsoft.com/office/drawing/2014/main" id="{031155DC-DEC5-3A29-6701-D233094AD6FF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6" name="Прямоугольник 1095">
              <a:extLst>
                <a:ext uri="{FF2B5EF4-FFF2-40B4-BE49-F238E27FC236}">
                  <a16:creationId xmlns:a16="http://schemas.microsoft.com/office/drawing/2014/main" id="{43610919-5642-52EC-9FA2-E9F4CBD6DC50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7" name="Прямоугольник 1096">
              <a:extLst>
                <a:ext uri="{FF2B5EF4-FFF2-40B4-BE49-F238E27FC236}">
                  <a16:creationId xmlns:a16="http://schemas.microsoft.com/office/drawing/2014/main" id="{7DDDB5A5-72EF-FB2D-5F66-2A3026935A78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8" name="Прямоугольник 1097">
              <a:extLst>
                <a:ext uri="{FF2B5EF4-FFF2-40B4-BE49-F238E27FC236}">
                  <a16:creationId xmlns:a16="http://schemas.microsoft.com/office/drawing/2014/main" id="{DE37B581-537D-7643-A91F-CEF74556603D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9" name="Прямоугольник 1098">
              <a:extLst>
                <a:ext uri="{FF2B5EF4-FFF2-40B4-BE49-F238E27FC236}">
                  <a16:creationId xmlns:a16="http://schemas.microsoft.com/office/drawing/2014/main" id="{388D0A68-5560-F3E1-8A85-CED451020D46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0" name="Прямоугольник 1099">
              <a:extLst>
                <a:ext uri="{FF2B5EF4-FFF2-40B4-BE49-F238E27FC236}">
                  <a16:creationId xmlns:a16="http://schemas.microsoft.com/office/drawing/2014/main" id="{A00DB889-4F04-79AD-EA99-8D7DFD0103DB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1" name="Прямоугольник 1100">
              <a:extLst>
                <a:ext uri="{FF2B5EF4-FFF2-40B4-BE49-F238E27FC236}">
                  <a16:creationId xmlns:a16="http://schemas.microsoft.com/office/drawing/2014/main" id="{C01AA130-345E-E857-0B50-6BE771546C16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2" name="Прямоугольник 1101">
              <a:extLst>
                <a:ext uri="{FF2B5EF4-FFF2-40B4-BE49-F238E27FC236}">
                  <a16:creationId xmlns:a16="http://schemas.microsoft.com/office/drawing/2014/main" id="{EB8DC21C-4250-5766-34B5-CF9C01D46625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E6BFDA-5583-087E-5ACB-842705A77BBC}"/>
              </a:ext>
            </a:extLst>
          </p:cNvPr>
          <p:cNvSpPr/>
          <p:nvPr/>
        </p:nvSpPr>
        <p:spPr>
          <a:xfrm>
            <a:off x="653143" y="1025071"/>
            <a:ext cx="4191000" cy="5334000"/>
          </a:xfrm>
          <a:prstGeom prst="rect">
            <a:avLst/>
          </a:prstGeom>
          <a:solidFill>
            <a:srgbClr val="F9E1B4"/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E960C113-0C0D-0D50-77A4-AE768AFB08CC}"/>
              </a:ext>
            </a:extLst>
          </p:cNvPr>
          <p:cNvSpPr/>
          <p:nvPr/>
        </p:nvSpPr>
        <p:spPr>
          <a:xfrm>
            <a:off x="478972" y="589643"/>
            <a:ext cx="4510314" cy="67491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9FBAADB-C98A-6A00-61F1-44ADA7627D1F}"/>
              </a:ext>
            </a:extLst>
          </p:cNvPr>
          <p:cNvGrpSpPr/>
          <p:nvPr/>
        </p:nvGrpSpPr>
        <p:grpSpPr>
          <a:xfrm>
            <a:off x="1149400" y="1576977"/>
            <a:ext cx="662649" cy="1296979"/>
            <a:chOff x="719665" y="1524001"/>
            <a:chExt cx="1075267" cy="2104582"/>
          </a:xfrm>
        </p:grpSpPr>
        <p:pic>
          <p:nvPicPr>
            <p:cNvPr id="7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61A854A9-F292-59B8-635D-F646AA4252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" t="1852" r="80371" b="6987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807A2AA-E534-D7FD-B733-B7FC10C7779C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FF6E1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</a:t>
              </a:r>
              <a:endParaRPr lang="ru-RU" sz="1400" b="1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57CBB03-3C08-B901-A6BC-4CD433E53A0E}"/>
              </a:ext>
            </a:extLst>
          </p:cNvPr>
          <p:cNvGrpSpPr/>
          <p:nvPr/>
        </p:nvGrpSpPr>
        <p:grpSpPr>
          <a:xfrm>
            <a:off x="2393530" y="1576977"/>
            <a:ext cx="662649" cy="1296979"/>
            <a:chOff x="719665" y="1524001"/>
            <a:chExt cx="1075267" cy="2104582"/>
          </a:xfrm>
        </p:grpSpPr>
        <p:pic>
          <p:nvPicPr>
            <p:cNvPr id="10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EB20CD9D-35EE-39FA-44AE-4F2E0FA9D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4" t="1762" r="61852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112FA3F-6050-7BF5-E058-817CB17AF791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1179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</a:t>
              </a:r>
              <a:endParaRPr lang="ru-RU" sz="1400" b="1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0ECAFFB-ABD9-7B3C-3E52-7609343CA009}"/>
              </a:ext>
            </a:extLst>
          </p:cNvPr>
          <p:cNvGrpSpPr/>
          <p:nvPr/>
        </p:nvGrpSpPr>
        <p:grpSpPr>
          <a:xfrm>
            <a:off x="3652581" y="1576977"/>
            <a:ext cx="662649" cy="1296979"/>
            <a:chOff x="719665" y="1524001"/>
            <a:chExt cx="1075267" cy="2104582"/>
          </a:xfrm>
        </p:grpSpPr>
        <p:pic>
          <p:nvPicPr>
            <p:cNvPr id="13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8E97BBAF-2E69-3F00-1C8C-11DA0450B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6" t="1762" r="43370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A66168C4-9943-0AC4-C890-A32D4750ADEB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824B1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3</a:t>
              </a:r>
              <a:endParaRPr lang="ru-RU" sz="1400" b="1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76F3E0-F8E6-55B6-A0D9-CBB30AF2C470}"/>
              </a:ext>
            </a:extLst>
          </p:cNvPr>
          <p:cNvGrpSpPr/>
          <p:nvPr/>
        </p:nvGrpSpPr>
        <p:grpSpPr>
          <a:xfrm>
            <a:off x="1149400" y="3163325"/>
            <a:ext cx="662649" cy="1296979"/>
            <a:chOff x="719665" y="1524001"/>
            <a:chExt cx="1075267" cy="2104582"/>
          </a:xfrm>
        </p:grpSpPr>
        <p:pic>
          <p:nvPicPr>
            <p:cNvPr id="16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637BEC5-C760-0D00-132F-1CE47FF6E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0" t="1762" r="24296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8D7D946-CE22-ED10-835C-CD8CE251BCD0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B45D4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4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8D30FBA-8854-C4FB-3A1A-8CBC69864EDD}"/>
              </a:ext>
            </a:extLst>
          </p:cNvPr>
          <p:cNvGrpSpPr/>
          <p:nvPr/>
        </p:nvGrpSpPr>
        <p:grpSpPr>
          <a:xfrm>
            <a:off x="2393529" y="3163325"/>
            <a:ext cx="662649" cy="1296979"/>
            <a:chOff x="719665" y="1524001"/>
            <a:chExt cx="1075267" cy="2104582"/>
          </a:xfrm>
        </p:grpSpPr>
        <p:pic>
          <p:nvPicPr>
            <p:cNvPr id="19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596FDCA-90E4-F9C3-233B-B61C1FB22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5" t="36176" r="80311" b="35552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9105FCC-C494-E848-5D87-4EF63E6B3164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039FB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5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D005A5B-AEB3-D979-6DC8-B5250E884C6F}"/>
              </a:ext>
            </a:extLst>
          </p:cNvPr>
          <p:cNvGrpSpPr/>
          <p:nvPr/>
        </p:nvGrpSpPr>
        <p:grpSpPr>
          <a:xfrm>
            <a:off x="3652580" y="3163325"/>
            <a:ext cx="692494" cy="1296979"/>
            <a:chOff x="719661" y="1524001"/>
            <a:chExt cx="1123696" cy="2104582"/>
          </a:xfrm>
        </p:grpSpPr>
        <p:pic>
          <p:nvPicPr>
            <p:cNvPr id="22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3C11507-5C5D-E760-0AA2-9874CD814F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6" t="36176" r="23970" b="35552"/>
            <a:stretch/>
          </p:blipFill>
          <p:spPr bwMode="auto">
            <a:xfrm>
              <a:off x="719661" y="1524001"/>
              <a:ext cx="1123696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478DA89-BC51-F3FE-F9FD-8D1315FEDF1C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4B5B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6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FCE4AC2-5E73-F852-B488-521D1D8A2451}"/>
              </a:ext>
            </a:extLst>
          </p:cNvPr>
          <p:cNvGrpSpPr/>
          <p:nvPr/>
        </p:nvGrpSpPr>
        <p:grpSpPr>
          <a:xfrm>
            <a:off x="1134474" y="4749673"/>
            <a:ext cx="662649" cy="1296979"/>
            <a:chOff x="719661" y="1524001"/>
            <a:chExt cx="1075267" cy="2104582"/>
          </a:xfrm>
        </p:grpSpPr>
        <p:pic>
          <p:nvPicPr>
            <p:cNvPr id="25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AD24ECCA-CB2A-017E-DA53-53A358CEDE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5" t="69964" r="80351" b="1764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6773164-AD38-2576-6A38-CED2F9008264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03A1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7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36B2B97-3872-E13A-F4DF-B7BEF634469C}"/>
              </a:ext>
            </a:extLst>
          </p:cNvPr>
          <p:cNvGrpSpPr/>
          <p:nvPr/>
        </p:nvGrpSpPr>
        <p:grpSpPr>
          <a:xfrm>
            <a:off x="2393527" y="4749673"/>
            <a:ext cx="662649" cy="1296979"/>
            <a:chOff x="719661" y="1524001"/>
            <a:chExt cx="1075267" cy="2104582"/>
          </a:xfrm>
        </p:grpSpPr>
        <p:pic>
          <p:nvPicPr>
            <p:cNvPr id="28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1A4E33EE-0BF8-C3F1-2154-F13DA68003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2" t="69885" r="61604" b="1843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E8A6ECC-5C6C-26EE-2E02-B659BFE9BAE8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55F5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8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5E621F8-D1DB-F8E2-F783-5C3B3E0D78B5}"/>
              </a:ext>
            </a:extLst>
          </p:cNvPr>
          <p:cNvGrpSpPr/>
          <p:nvPr/>
        </p:nvGrpSpPr>
        <p:grpSpPr>
          <a:xfrm>
            <a:off x="3667501" y="4749673"/>
            <a:ext cx="662649" cy="1296979"/>
            <a:chOff x="719661" y="1524001"/>
            <a:chExt cx="1075267" cy="2104582"/>
          </a:xfrm>
        </p:grpSpPr>
        <p:pic>
          <p:nvPicPr>
            <p:cNvPr id="31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AC55B87-35B9-9093-AB05-70C108D47E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8" t="70000" r="24148" b="1728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200A98E8-280F-F841-8BBF-1609A0BF068D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F721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9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3AEB6B6-C436-185A-52A1-CE75096B74AB}"/>
              </a:ext>
            </a:extLst>
          </p:cNvPr>
          <p:cNvGrpSpPr/>
          <p:nvPr/>
        </p:nvGrpSpPr>
        <p:grpSpPr>
          <a:xfrm>
            <a:off x="653142" y="2487092"/>
            <a:ext cx="4757058" cy="497408"/>
            <a:chOff x="653142" y="2398192"/>
            <a:chExt cx="4757058" cy="497408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1FCABB52-5266-63D0-E48C-CC72C0556397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EBAFD878-B14A-8008-C395-A6572F36324C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D343ACE0-923B-5F8F-9D12-D35EA35911E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46B1393A-F72B-611E-6510-C74DED855761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534C5EC6-9941-CD88-5453-20E2A58F7618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84DCB85A-6583-C161-A74A-23F61AB5EDC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7A57016-B35E-0391-0C08-0C4F10DA76F4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0D69B4D1-EACD-31A3-1EB3-5DAA6063650E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1C7A4929-80C3-1DAD-49D4-F1CAC0C8D59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F1FF0C89-27EA-2BF9-8203-7782D6E6E937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EDA954C5-C351-F6E2-8689-3808B06ACF09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1C40F868-F1D5-5A71-DC83-6DA5107E2E81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3F710B2E-0174-36FF-684E-B15D60C02564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BA88241A-8E19-C791-5BD6-EAA1C97D5D95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11E7FB7A-FCAF-C61C-4D3F-CBA63F591707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74DD4E66-C167-2A1A-85B8-E7470BDBBC29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53CCFD32-4852-1994-18C0-457D236E025D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BC518FDE-C1AE-5F08-2CDB-EF9789A38731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A878B321-0260-FB2D-06AF-57200CD98A2E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AB505822-33EB-BB69-850D-4B58B06CCB16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31B675C1-5E72-4147-81E4-1B32E8A22CF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BA437075-C893-F1DC-15C1-520A98B6E74A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AB5EDC0-609A-EA36-EE7B-8669F5466F9B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9321590-E624-13A1-A649-EB502A6CF8BB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3" name="Прямоугольник 1072">
            <a:extLst>
              <a:ext uri="{FF2B5EF4-FFF2-40B4-BE49-F238E27FC236}">
                <a16:creationId xmlns:a16="http://schemas.microsoft.com/office/drawing/2014/main" id="{6132EF66-3C6A-25CB-2EB2-08EC0CCB4874}"/>
              </a:ext>
            </a:extLst>
          </p:cNvPr>
          <p:cNvSpPr/>
          <p:nvPr/>
        </p:nvSpPr>
        <p:spPr>
          <a:xfrm>
            <a:off x="653140" y="5996421"/>
            <a:ext cx="4755644" cy="3626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CDBAD18-43D0-0417-58D6-82737317355B}"/>
              </a:ext>
            </a:extLst>
          </p:cNvPr>
          <p:cNvGrpSpPr/>
          <p:nvPr/>
        </p:nvGrpSpPr>
        <p:grpSpPr>
          <a:xfrm>
            <a:off x="653141" y="4034551"/>
            <a:ext cx="4757058" cy="497408"/>
            <a:chOff x="653142" y="2398192"/>
            <a:chExt cx="4757058" cy="49740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7286B06D-51A3-8AC1-D077-203A4B24179E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27" name="Прямоугольник 1026">
                <a:extLst>
                  <a:ext uri="{FF2B5EF4-FFF2-40B4-BE49-F238E27FC236}">
                    <a16:creationId xmlns:a16="http://schemas.microsoft.com/office/drawing/2014/main" id="{28EE9915-75F4-8DB7-655B-ABB489D7D838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8" name="Прямоугольник 1027">
                <a:extLst>
                  <a:ext uri="{FF2B5EF4-FFF2-40B4-BE49-F238E27FC236}">
                    <a16:creationId xmlns:a16="http://schemas.microsoft.com/office/drawing/2014/main" id="{FF4DB6ED-E6AA-764D-ECA3-590DEEFEE364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9" name="Прямоугольник 1028">
                <a:extLst>
                  <a:ext uri="{FF2B5EF4-FFF2-40B4-BE49-F238E27FC236}">
                    <a16:creationId xmlns:a16="http://schemas.microsoft.com/office/drawing/2014/main" id="{663694F8-3DEC-B885-8C7B-3C859EC2396C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0" name="Прямоугольник 1029">
                <a:extLst>
                  <a:ext uri="{FF2B5EF4-FFF2-40B4-BE49-F238E27FC236}">
                    <a16:creationId xmlns:a16="http://schemas.microsoft.com/office/drawing/2014/main" id="{9CB9FBF5-D980-D6D9-E8D5-A7E93A562B42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1" name="Прямоугольник 1030">
                <a:extLst>
                  <a:ext uri="{FF2B5EF4-FFF2-40B4-BE49-F238E27FC236}">
                    <a16:creationId xmlns:a16="http://schemas.microsoft.com/office/drawing/2014/main" id="{721A22F1-796C-DC51-9326-D534F644AC36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2" name="Прямоугольник 1031">
                <a:extLst>
                  <a:ext uri="{FF2B5EF4-FFF2-40B4-BE49-F238E27FC236}">
                    <a16:creationId xmlns:a16="http://schemas.microsoft.com/office/drawing/2014/main" id="{55D21548-B830-26DE-FFFF-582FA61B5BEF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3" name="Прямоугольник 1032">
                <a:extLst>
                  <a:ext uri="{FF2B5EF4-FFF2-40B4-BE49-F238E27FC236}">
                    <a16:creationId xmlns:a16="http://schemas.microsoft.com/office/drawing/2014/main" id="{FCBC2792-2218-48D8-5AA9-C280E0786950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4" name="Прямоугольник 1033">
                <a:extLst>
                  <a:ext uri="{FF2B5EF4-FFF2-40B4-BE49-F238E27FC236}">
                    <a16:creationId xmlns:a16="http://schemas.microsoft.com/office/drawing/2014/main" id="{CBA458F2-9F6F-5B55-2D13-533A700D54AC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5" name="Прямоугольник 1034">
                <a:extLst>
                  <a:ext uri="{FF2B5EF4-FFF2-40B4-BE49-F238E27FC236}">
                    <a16:creationId xmlns:a16="http://schemas.microsoft.com/office/drawing/2014/main" id="{2BE4D115-5D7E-5BCC-5100-2E808517B7FE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6" name="Прямоугольник 1035">
                <a:extLst>
                  <a:ext uri="{FF2B5EF4-FFF2-40B4-BE49-F238E27FC236}">
                    <a16:creationId xmlns:a16="http://schemas.microsoft.com/office/drawing/2014/main" id="{2BA42385-1117-A47E-92E1-F5C856250E2B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7" name="Прямоугольник 1036">
                <a:extLst>
                  <a:ext uri="{FF2B5EF4-FFF2-40B4-BE49-F238E27FC236}">
                    <a16:creationId xmlns:a16="http://schemas.microsoft.com/office/drawing/2014/main" id="{5BFE81D3-8569-DEBB-2952-7C2D198C4823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8" name="Прямоугольник 1037">
                <a:extLst>
                  <a:ext uri="{FF2B5EF4-FFF2-40B4-BE49-F238E27FC236}">
                    <a16:creationId xmlns:a16="http://schemas.microsoft.com/office/drawing/2014/main" id="{7A179539-1418-DAEC-3FB3-22186983571F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9" name="Прямоугольник 1038">
                <a:extLst>
                  <a:ext uri="{FF2B5EF4-FFF2-40B4-BE49-F238E27FC236}">
                    <a16:creationId xmlns:a16="http://schemas.microsoft.com/office/drawing/2014/main" id="{E55873C6-B460-A61D-E800-A414BE3D5A2F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0" name="Прямоугольник 1039">
                <a:extLst>
                  <a:ext uri="{FF2B5EF4-FFF2-40B4-BE49-F238E27FC236}">
                    <a16:creationId xmlns:a16="http://schemas.microsoft.com/office/drawing/2014/main" id="{ABEE7EDF-7E37-7DA4-7ED9-3A6788B2CA34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1" name="Прямоугольник 1040">
                <a:extLst>
                  <a:ext uri="{FF2B5EF4-FFF2-40B4-BE49-F238E27FC236}">
                    <a16:creationId xmlns:a16="http://schemas.microsoft.com/office/drawing/2014/main" id="{9CF62454-162C-6A37-0106-ED15DB5BC9CE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2" name="Прямоугольник 1041">
                <a:extLst>
                  <a:ext uri="{FF2B5EF4-FFF2-40B4-BE49-F238E27FC236}">
                    <a16:creationId xmlns:a16="http://schemas.microsoft.com/office/drawing/2014/main" id="{AFFA57E9-B301-B569-8D03-F6016F007326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3" name="Прямоугольник 1042">
                <a:extLst>
                  <a:ext uri="{FF2B5EF4-FFF2-40B4-BE49-F238E27FC236}">
                    <a16:creationId xmlns:a16="http://schemas.microsoft.com/office/drawing/2014/main" id="{9BB9CD4D-4E9C-9E7F-D1EA-E9174D5D097E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4" name="Прямоугольник 1043">
                <a:extLst>
                  <a:ext uri="{FF2B5EF4-FFF2-40B4-BE49-F238E27FC236}">
                    <a16:creationId xmlns:a16="http://schemas.microsoft.com/office/drawing/2014/main" id="{7792409E-EFFC-12AD-0D37-2C652CD1EABF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5" name="Прямоугольник 1044">
                <a:extLst>
                  <a:ext uri="{FF2B5EF4-FFF2-40B4-BE49-F238E27FC236}">
                    <a16:creationId xmlns:a16="http://schemas.microsoft.com/office/drawing/2014/main" id="{3B042294-E1E1-8FC5-ADD4-FC31B427B0BB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6" name="Прямоугольник 1045">
                <a:extLst>
                  <a:ext uri="{FF2B5EF4-FFF2-40B4-BE49-F238E27FC236}">
                    <a16:creationId xmlns:a16="http://schemas.microsoft.com/office/drawing/2014/main" id="{D4217AC1-6914-3D1E-A383-B56004D6895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7" name="Прямоугольник 1046">
                <a:extLst>
                  <a:ext uri="{FF2B5EF4-FFF2-40B4-BE49-F238E27FC236}">
                    <a16:creationId xmlns:a16="http://schemas.microsoft.com/office/drawing/2014/main" id="{095A109B-C40D-8CF1-5644-14D95A983420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4" name="Прямоугольник 1023">
              <a:extLst>
                <a:ext uri="{FF2B5EF4-FFF2-40B4-BE49-F238E27FC236}">
                  <a16:creationId xmlns:a16="http://schemas.microsoft.com/office/drawing/2014/main" id="{0961D565-22F0-E343-F94C-22E5AFAB55D2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5" name="Прямоугольник 1024">
              <a:extLst>
                <a:ext uri="{FF2B5EF4-FFF2-40B4-BE49-F238E27FC236}">
                  <a16:creationId xmlns:a16="http://schemas.microsoft.com/office/drawing/2014/main" id="{2D71366A-2C20-9093-4291-5984734A42E6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454C531F-7D2D-536A-6FD5-F5D15D6FA5C7}"/>
              </a:ext>
            </a:extLst>
          </p:cNvPr>
          <p:cNvGrpSpPr/>
          <p:nvPr/>
        </p:nvGrpSpPr>
        <p:grpSpPr>
          <a:xfrm>
            <a:off x="653141" y="5582010"/>
            <a:ext cx="4757058" cy="497408"/>
            <a:chOff x="653142" y="2398192"/>
            <a:chExt cx="4757058" cy="497408"/>
          </a:xfrm>
        </p:grpSpPr>
        <p:grpSp>
          <p:nvGrpSpPr>
            <p:cNvPr id="1049" name="Группа 1048">
              <a:extLst>
                <a:ext uri="{FF2B5EF4-FFF2-40B4-BE49-F238E27FC236}">
                  <a16:creationId xmlns:a16="http://schemas.microsoft.com/office/drawing/2014/main" id="{11968437-E5AB-3539-610F-3D54FEDB461D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52" name="Прямоугольник 1051">
                <a:extLst>
                  <a:ext uri="{FF2B5EF4-FFF2-40B4-BE49-F238E27FC236}">
                    <a16:creationId xmlns:a16="http://schemas.microsoft.com/office/drawing/2014/main" id="{EA9AF810-D2C3-1888-88BF-7A60C49CBA70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3" name="Прямоугольник 1052">
                <a:extLst>
                  <a:ext uri="{FF2B5EF4-FFF2-40B4-BE49-F238E27FC236}">
                    <a16:creationId xmlns:a16="http://schemas.microsoft.com/office/drawing/2014/main" id="{958C8C90-ED2C-DF01-25AA-02C9C06B22B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4" name="Прямоугольник 1053">
                <a:extLst>
                  <a:ext uri="{FF2B5EF4-FFF2-40B4-BE49-F238E27FC236}">
                    <a16:creationId xmlns:a16="http://schemas.microsoft.com/office/drawing/2014/main" id="{55AC925E-D527-DD6A-7A38-C5B057B3C9AA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5" name="Прямоугольник 1054">
                <a:extLst>
                  <a:ext uri="{FF2B5EF4-FFF2-40B4-BE49-F238E27FC236}">
                    <a16:creationId xmlns:a16="http://schemas.microsoft.com/office/drawing/2014/main" id="{F1DD51A9-D6E1-F29A-D72D-0BD3C3427773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6" name="Прямоугольник 1055">
                <a:extLst>
                  <a:ext uri="{FF2B5EF4-FFF2-40B4-BE49-F238E27FC236}">
                    <a16:creationId xmlns:a16="http://schemas.microsoft.com/office/drawing/2014/main" id="{D322E6D4-0EB2-ACBB-1736-75BB2193CE4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7" name="Прямоугольник 1056">
                <a:extLst>
                  <a:ext uri="{FF2B5EF4-FFF2-40B4-BE49-F238E27FC236}">
                    <a16:creationId xmlns:a16="http://schemas.microsoft.com/office/drawing/2014/main" id="{0FA3B1D4-3294-9514-BC58-1FAC274F65F7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8" name="Прямоугольник 1057">
                <a:extLst>
                  <a:ext uri="{FF2B5EF4-FFF2-40B4-BE49-F238E27FC236}">
                    <a16:creationId xmlns:a16="http://schemas.microsoft.com/office/drawing/2014/main" id="{CEA946A3-D02E-611B-6717-0E6391C65123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9" name="Прямоугольник 1058">
                <a:extLst>
                  <a:ext uri="{FF2B5EF4-FFF2-40B4-BE49-F238E27FC236}">
                    <a16:creationId xmlns:a16="http://schemas.microsoft.com/office/drawing/2014/main" id="{FB60872B-4725-089E-78A6-026C8CD58C1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0" name="Прямоугольник 1059">
                <a:extLst>
                  <a:ext uri="{FF2B5EF4-FFF2-40B4-BE49-F238E27FC236}">
                    <a16:creationId xmlns:a16="http://schemas.microsoft.com/office/drawing/2014/main" id="{EA9A4948-8E02-F080-B227-11477EFA8FB9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1" name="Прямоугольник 1060">
                <a:extLst>
                  <a:ext uri="{FF2B5EF4-FFF2-40B4-BE49-F238E27FC236}">
                    <a16:creationId xmlns:a16="http://schemas.microsoft.com/office/drawing/2014/main" id="{5B031646-691F-D8AB-DE5C-E938707B5264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2" name="Прямоугольник 1061">
                <a:extLst>
                  <a:ext uri="{FF2B5EF4-FFF2-40B4-BE49-F238E27FC236}">
                    <a16:creationId xmlns:a16="http://schemas.microsoft.com/office/drawing/2014/main" id="{88750888-72CD-73BB-D220-94A995A53517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3" name="Прямоугольник 1062">
                <a:extLst>
                  <a:ext uri="{FF2B5EF4-FFF2-40B4-BE49-F238E27FC236}">
                    <a16:creationId xmlns:a16="http://schemas.microsoft.com/office/drawing/2014/main" id="{D77BC415-663A-B4C5-8E97-3E6F5B3BFC96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4" name="Прямоугольник 1063">
                <a:extLst>
                  <a:ext uri="{FF2B5EF4-FFF2-40B4-BE49-F238E27FC236}">
                    <a16:creationId xmlns:a16="http://schemas.microsoft.com/office/drawing/2014/main" id="{D1A95C4D-4436-7855-A6A6-EEA754357D99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5" name="Прямоугольник 1064">
                <a:extLst>
                  <a:ext uri="{FF2B5EF4-FFF2-40B4-BE49-F238E27FC236}">
                    <a16:creationId xmlns:a16="http://schemas.microsoft.com/office/drawing/2014/main" id="{4928FA44-024D-F58F-52EF-65B7D47C46FF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6" name="Прямоугольник 1065">
                <a:extLst>
                  <a:ext uri="{FF2B5EF4-FFF2-40B4-BE49-F238E27FC236}">
                    <a16:creationId xmlns:a16="http://schemas.microsoft.com/office/drawing/2014/main" id="{279B0554-6689-D591-7F73-D5291E65AD42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7" name="Прямоугольник 1066">
                <a:extLst>
                  <a:ext uri="{FF2B5EF4-FFF2-40B4-BE49-F238E27FC236}">
                    <a16:creationId xmlns:a16="http://schemas.microsoft.com/office/drawing/2014/main" id="{7C5D45D3-F426-ED2F-D0CA-FAAEF5B527DA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8" name="Прямоугольник 1067">
                <a:extLst>
                  <a:ext uri="{FF2B5EF4-FFF2-40B4-BE49-F238E27FC236}">
                    <a16:creationId xmlns:a16="http://schemas.microsoft.com/office/drawing/2014/main" id="{9CF3C4B5-518D-016B-E3F0-FF48B0BAA82F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9" name="Прямоугольник 1068">
                <a:extLst>
                  <a:ext uri="{FF2B5EF4-FFF2-40B4-BE49-F238E27FC236}">
                    <a16:creationId xmlns:a16="http://schemas.microsoft.com/office/drawing/2014/main" id="{AAC42331-06F3-B1F0-853E-71990A9B2A67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0" name="Прямоугольник 1069">
                <a:extLst>
                  <a:ext uri="{FF2B5EF4-FFF2-40B4-BE49-F238E27FC236}">
                    <a16:creationId xmlns:a16="http://schemas.microsoft.com/office/drawing/2014/main" id="{CA10ECFA-CA23-8889-6C4B-DD4C38BB6B88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1" name="Прямоугольник 1070">
                <a:extLst>
                  <a:ext uri="{FF2B5EF4-FFF2-40B4-BE49-F238E27FC236}">
                    <a16:creationId xmlns:a16="http://schemas.microsoft.com/office/drawing/2014/main" id="{95539878-10EA-59F3-E3BD-73A90F80B684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2" name="Прямоугольник 1071">
                <a:extLst>
                  <a:ext uri="{FF2B5EF4-FFF2-40B4-BE49-F238E27FC236}">
                    <a16:creationId xmlns:a16="http://schemas.microsoft.com/office/drawing/2014/main" id="{8E4127CD-B908-2AB8-9CCB-756A3FEE5CDC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0" name="Прямоугольник 1049">
              <a:extLst>
                <a:ext uri="{FF2B5EF4-FFF2-40B4-BE49-F238E27FC236}">
                  <a16:creationId xmlns:a16="http://schemas.microsoft.com/office/drawing/2014/main" id="{CE95ED3D-C879-2B83-EC6B-42086CBF1BD3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1" name="Прямоугольник 1050">
              <a:extLst>
                <a:ext uri="{FF2B5EF4-FFF2-40B4-BE49-F238E27FC236}">
                  <a16:creationId xmlns:a16="http://schemas.microsoft.com/office/drawing/2014/main" id="{DDACDB9D-84D5-C580-0072-FE5D2314E749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03" name="Picture 4" descr="Shrek - PNG image with transparent background | Free Png Images">
            <a:extLst>
              <a:ext uri="{FF2B5EF4-FFF2-40B4-BE49-F238E27FC236}">
                <a16:creationId xmlns:a16="http://schemas.microsoft.com/office/drawing/2014/main" id="{051670AA-18BC-EB87-B726-AB3F521D6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7954" y="2820686"/>
            <a:ext cx="2737987" cy="36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4" name="Выноска-облако 1103">
            <a:extLst>
              <a:ext uri="{FF2B5EF4-FFF2-40B4-BE49-F238E27FC236}">
                <a16:creationId xmlns:a16="http://schemas.microsoft.com/office/drawing/2014/main" id="{2480DD00-D6AF-7160-EC35-59314128E8E6}"/>
              </a:ext>
            </a:extLst>
          </p:cNvPr>
          <p:cNvSpPr/>
          <p:nvPr/>
        </p:nvSpPr>
        <p:spPr>
          <a:xfrm>
            <a:off x="5656782" y="1025071"/>
            <a:ext cx="2062292" cy="1497175"/>
          </a:xfrm>
          <a:prstGeom prst="cloudCallout">
            <a:avLst>
              <a:gd name="adj1" fmla="val 26412"/>
              <a:gd name="adj2" fmla="val 882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2+1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110" name="Рисунок 110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059E4B-35DE-C6BB-2169-CD938BB3E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026887" y="220371"/>
            <a:ext cx="911662" cy="9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4230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Группа 1087">
            <a:extLst>
              <a:ext uri="{FF2B5EF4-FFF2-40B4-BE49-F238E27FC236}">
                <a16:creationId xmlns:a16="http://schemas.microsoft.com/office/drawing/2014/main" id="{C78A95C3-64AA-77B6-76F9-56FFE65D7DDD}"/>
              </a:ext>
            </a:extLst>
          </p:cNvPr>
          <p:cNvGrpSpPr/>
          <p:nvPr/>
        </p:nvGrpSpPr>
        <p:grpSpPr>
          <a:xfrm>
            <a:off x="4946452" y="2963233"/>
            <a:ext cx="373481" cy="1472082"/>
            <a:chOff x="4899706" y="3003925"/>
            <a:chExt cx="481816" cy="1353368"/>
          </a:xfrm>
        </p:grpSpPr>
        <p:sp>
          <p:nvSpPr>
            <p:cNvPr id="1075" name="Прямоугольник 1074">
              <a:extLst>
                <a:ext uri="{FF2B5EF4-FFF2-40B4-BE49-F238E27FC236}">
                  <a16:creationId xmlns:a16="http://schemas.microsoft.com/office/drawing/2014/main" id="{EC9D7B74-1B7C-0648-B890-3173EB26A28D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6" name="Прямоугольник 1075">
              <a:extLst>
                <a:ext uri="{FF2B5EF4-FFF2-40B4-BE49-F238E27FC236}">
                  <a16:creationId xmlns:a16="http://schemas.microsoft.com/office/drawing/2014/main" id="{C355E9D2-6315-4ED2-F6C8-EB612C1BA9FF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7" name="Прямоугольник 1076">
              <a:extLst>
                <a:ext uri="{FF2B5EF4-FFF2-40B4-BE49-F238E27FC236}">
                  <a16:creationId xmlns:a16="http://schemas.microsoft.com/office/drawing/2014/main" id="{762C20C3-1202-BBBE-86B4-E98027245FCF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8" name="Прямоугольник 1077">
              <a:extLst>
                <a:ext uri="{FF2B5EF4-FFF2-40B4-BE49-F238E27FC236}">
                  <a16:creationId xmlns:a16="http://schemas.microsoft.com/office/drawing/2014/main" id="{F9A92F5E-FAE1-D436-08B3-AD9CA962C06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9" name="Прямоугольник 1078">
              <a:extLst>
                <a:ext uri="{FF2B5EF4-FFF2-40B4-BE49-F238E27FC236}">
                  <a16:creationId xmlns:a16="http://schemas.microsoft.com/office/drawing/2014/main" id="{01B39935-A34A-9293-328E-B92E81B9AC5C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0" name="Прямоугольник 1079">
              <a:extLst>
                <a:ext uri="{FF2B5EF4-FFF2-40B4-BE49-F238E27FC236}">
                  <a16:creationId xmlns:a16="http://schemas.microsoft.com/office/drawing/2014/main" id="{03E5BF95-A4FF-A3F1-89A3-F975E3FFF10E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1" name="Прямоугольник 1080">
              <a:extLst>
                <a:ext uri="{FF2B5EF4-FFF2-40B4-BE49-F238E27FC236}">
                  <a16:creationId xmlns:a16="http://schemas.microsoft.com/office/drawing/2014/main" id="{1EDEA912-188A-AD50-2449-FC7CDD9D737E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2" name="Прямоугольник 1081">
              <a:extLst>
                <a:ext uri="{FF2B5EF4-FFF2-40B4-BE49-F238E27FC236}">
                  <a16:creationId xmlns:a16="http://schemas.microsoft.com/office/drawing/2014/main" id="{B29828C0-DA38-445F-4590-BC46E02A66AF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3" name="Прямоугольник 1082">
              <a:extLst>
                <a:ext uri="{FF2B5EF4-FFF2-40B4-BE49-F238E27FC236}">
                  <a16:creationId xmlns:a16="http://schemas.microsoft.com/office/drawing/2014/main" id="{567C7501-9076-E18C-71B8-BD71E92EEA55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4" name="Прямоугольник 1083">
              <a:extLst>
                <a:ext uri="{FF2B5EF4-FFF2-40B4-BE49-F238E27FC236}">
                  <a16:creationId xmlns:a16="http://schemas.microsoft.com/office/drawing/2014/main" id="{7643D5FE-8588-D5EA-1665-DEB2E76604F3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5" name="Прямоугольник 1084">
              <a:extLst>
                <a:ext uri="{FF2B5EF4-FFF2-40B4-BE49-F238E27FC236}">
                  <a16:creationId xmlns:a16="http://schemas.microsoft.com/office/drawing/2014/main" id="{FEAAF247-06E3-BCCE-2BFB-C835D97FC711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6" name="Прямоугольник 1085">
              <a:extLst>
                <a:ext uri="{FF2B5EF4-FFF2-40B4-BE49-F238E27FC236}">
                  <a16:creationId xmlns:a16="http://schemas.microsoft.com/office/drawing/2014/main" id="{335BDEB4-66B6-6E68-3F93-DC782684F4EC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7" name="Прямоугольник 1086">
              <a:extLst>
                <a:ext uri="{FF2B5EF4-FFF2-40B4-BE49-F238E27FC236}">
                  <a16:creationId xmlns:a16="http://schemas.microsoft.com/office/drawing/2014/main" id="{A3420BCC-B3C6-9B3F-C3B5-B421379EA04C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9" name="Группа 1088">
            <a:extLst>
              <a:ext uri="{FF2B5EF4-FFF2-40B4-BE49-F238E27FC236}">
                <a16:creationId xmlns:a16="http://schemas.microsoft.com/office/drawing/2014/main" id="{B2AD8707-7239-0C83-D6A9-12E66C0392E7}"/>
              </a:ext>
            </a:extLst>
          </p:cNvPr>
          <p:cNvGrpSpPr/>
          <p:nvPr/>
        </p:nvGrpSpPr>
        <p:grpSpPr>
          <a:xfrm>
            <a:off x="4946452" y="4508898"/>
            <a:ext cx="373481" cy="1472082"/>
            <a:chOff x="4899706" y="3003925"/>
            <a:chExt cx="481816" cy="1353368"/>
          </a:xfrm>
        </p:grpSpPr>
        <p:sp>
          <p:nvSpPr>
            <p:cNvPr id="1090" name="Прямоугольник 1089">
              <a:extLst>
                <a:ext uri="{FF2B5EF4-FFF2-40B4-BE49-F238E27FC236}">
                  <a16:creationId xmlns:a16="http://schemas.microsoft.com/office/drawing/2014/main" id="{932611FA-20BC-83B9-750A-AB6452C07017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1" name="Прямоугольник 1090">
              <a:extLst>
                <a:ext uri="{FF2B5EF4-FFF2-40B4-BE49-F238E27FC236}">
                  <a16:creationId xmlns:a16="http://schemas.microsoft.com/office/drawing/2014/main" id="{E52FF946-B4BD-EBB4-8739-F45B96ACF356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2" name="Прямоугольник 1091">
              <a:extLst>
                <a:ext uri="{FF2B5EF4-FFF2-40B4-BE49-F238E27FC236}">
                  <a16:creationId xmlns:a16="http://schemas.microsoft.com/office/drawing/2014/main" id="{A6DDC07F-7111-CA3C-7F3C-0B0C33A24890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3" name="Прямоугольник 1092">
              <a:extLst>
                <a:ext uri="{FF2B5EF4-FFF2-40B4-BE49-F238E27FC236}">
                  <a16:creationId xmlns:a16="http://schemas.microsoft.com/office/drawing/2014/main" id="{C5960C09-8361-FEDA-3549-08D1741A417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4" name="Прямоугольник 1093">
              <a:extLst>
                <a:ext uri="{FF2B5EF4-FFF2-40B4-BE49-F238E27FC236}">
                  <a16:creationId xmlns:a16="http://schemas.microsoft.com/office/drawing/2014/main" id="{B120B1B4-24A3-D94A-1B22-70C1E85598EF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5" name="Прямоугольник 1094">
              <a:extLst>
                <a:ext uri="{FF2B5EF4-FFF2-40B4-BE49-F238E27FC236}">
                  <a16:creationId xmlns:a16="http://schemas.microsoft.com/office/drawing/2014/main" id="{031155DC-DEC5-3A29-6701-D233094AD6FF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6" name="Прямоугольник 1095">
              <a:extLst>
                <a:ext uri="{FF2B5EF4-FFF2-40B4-BE49-F238E27FC236}">
                  <a16:creationId xmlns:a16="http://schemas.microsoft.com/office/drawing/2014/main" id="{43610919-5642-52EC-9FA2-E9F4CBD6DC50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7" name="Прямоугольник 1096">
              <a:extLst>
                <a:ext uri="{FF2B5EF4-FFF2-40B4-BE49-F238E27FC236}">
                  <a16:creationId xmlns:a16="http://schemas.microsoft.com/office/drawing/2014/main" id="{7DDDB5A5-72EF-FB2D-5F66-2A3026935A78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8" name="Прямоугольник 1097">
              <a:extLst>
                <a:ext uri="{FF2B5EF4-FFF2-40B4-BE49-F238E27FC236}">
                  <a16:creationId xmlns:a16="http://schemas.microsoft.com/office/drawing/2014/main" id="{DE37B581-537D-7643-A91F-CEF74556603D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9" name="Прямоугольник 1098">
              <a:extLst>
                <a:ext uri="{FF2B5EF4-FFF2-40B4-BE49-F238E27FC236}">
                  <a16:creationId xmlns:a16="http://schemas.microsoft.com/office/drawing/2014/main" id="{388D0A68-5560-F3E1-8A85-CED451020D46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0" name="Прямоугольник 1099">
              <a:extLst>
                <a:ext uri="{FF2B5EF4-FFF2-40B4-BE49-F238E27FC236}">
                  <a16:creationId xmlns:a16="http://schemas.microsoft.com/office/drawing/2014/main" id="{A00DB889-4F04-79AD-EA99-8D7DFD0103DB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1" name="Прямоугольник 1100">
              <a:extLst>
                <a:ext uri="{FF2B5EF4-FFF2-40B4-BE49-F238E27FC236}">
                  <a16:creationId xmlns:a16="http://schemas.microsoft.com/office/drawing/2014/main" id="{C01AA130-345E-E857-0B50-6BE771546C16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2" name="Прямоугольник 1101">
              <a:extLst>
                <a:ext uri="{FF2B5EF4-FFF2-40B4-BE49-F238E27FC236}">
                  <a16:creationId xmlns:a16="http://schemas.microsoft.com/office/drawing/2014/main" id="{EB8DC21C-4250-5766-34B5-CF9C01D46625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E6BFDA-5583-087E-5ACB-842705A77BBC}"/>
              </a:ext>
            </a:extLst>
          </p:cNvPr>
          <p:cNvSpPr/>
          <p:nvPr/>
        </p:nvSpPr>
        <p:spPr>
          <a:xfrm>
            <a:off x="653143" y="1025071"/>
            <a:ext cx="4191000" cy="5334000"/>
          </a:xfrm>
          <a:prstGeom prst="rect">
            <a:avLst/>
          </a:prstGeom>
          <a:solidFill>
            <a:srgbClr val="F9E1B4"/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E960C113-0C0D-0D50-77A4-AE768AFB08CC}"/>
              </a:ext>
            </a:extLst>
          </p:cNvPr>
          <p:cNvSpPr/>
          <p:nvPr/>
        </p:nvSpPr>
        <p:spPr>
          <a:xfrm>
            <a:off x="478972" y="589643"/>
            <a:ext cx="4510314" cy="67491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9FBAADB-C98A-6A00-61F1-44ADA7627D1F}"/>
              </a:ext>
            </a:extLst>
          </p:cNvPr>
          <p:cNvGrpSpPr/>
          <p:nvPr/>
        </p:nvGrpSpPr>
        <p:grpSpPr>
          <a:xfrm>
            <a:off x="1149400" y="1576977"/>
            <a:ext cx="662649" cy="1296979"/>
            <a:chOff x="719665" y="1524001"/>
            <a:chExt cx="1075267" cy="2104582"/>
          </a:xfrm>
        </p:grpSpPr>
        <p:pic>
          <p:nvPicPr>
            <p:cNvPr id="7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61A854A9-F292-59B8-635D-F646AA4252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" t="1852" r="80371" b="6987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807A2AA-E534-D7FD-B733-B7FC10C7779C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FF6E1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</a:t>
              </a:r>
              <a:endParaRPr lang="ru-RU" sz="1400" b="1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57CBB03-3C08-B901-A6BC-4CD433E53A0E}"/>
              </a:ext>
            </a:extLst>
          </p:cNvPr>
          <p:cNvGrpSpPr/>
          <p:nvPr/>
        </p:nvGrpSpPr>
        <p:grpSpPr>
          <a:xfrm>
            <a:off x="2393530" y="1576977"/>
            <a:ext cx="662649" cy="1296979"/>
            <a:chOff x="719665" y="1524001"/>
            <a:chExt cx="1075267" cy="2104582"/>
          </a:xfrm>
        </p:grpSpPr>
        <p:pic>
          <p:nvPicPr>
            <p:cNvPr id="10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EB20CD9D-35EE-39FA-44AE-4F2E0FA9D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4" t="1762" r="61852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112FA3F-6050-7BF5-E058-817CB17AF791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1179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</a:t>
              </a:r>
              <a:endParaRPr lang="ru-RU" sz="1400" b="1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0ECAFFB-ABD9-7B3C-3E52-7609343CA009}"/>
              </a:ext>
            </a:extLst>
          </p:cNvPr>
          <p:cNvGrpSpPr/>
          <p:nvPr/>
        </p:nvGrpSpPr>
        <p:grpSpPr>
          <a:xfrm>
            <a:off x="3652581" y="1576977"/>
            <a:ext cx="662649" cy="1296979"/>
            <a:chOff x="719665" y="1524001"/>
            <a:chExt cx="1075267" cy="2104582"/>
          </a:xfrm>
        </p:grpSpPr>
        <p:pic>
          <p:nvPicPr>
            <p:cNvPr id="13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8E97BBAF-2E69-3F00-1C8C-11DA0450B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6" t="1762" r="43370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A66168C4-9943-0AC4-C890-A32D4750ADEB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824B1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3</a:t>
              </a:r>
              <a:endParaRPr lang="ru-RU" sz="1400" b="1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76F3E0-F8E6-55B6-A0D9-CBB30AF2C470}"/>
              </a:ext>
            </a:extLst>
          </p:cNvPr>
          <p:cNvGrpSpPr/>
          <p:nvPr/>
        </p:nvGrpSpPr>
        <p:grpSpPr>
          <a:xfrm>
            <a:off x="1149400" y="3163325"/>
            <a:ext cx="662649" cy="1296979"/>
            <a:chOff x="719665" y="1524001"/>
            <a:chExt cx="1075267" cy="2104582"/>
          </a:xfrm>
        </p:grpSpPr>
        <p:pic>
          <p:nvPicPr>
            <p:cNvPr id="16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637BEC5-C760-0D00-132F-1CE47FF6E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0" t="1762" r="24296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8D7D946-CE22-ED10-835C-CD8CE251BCD0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B45D4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4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8D30FBA-8854-C4FB-3A1A-8CBC69864EDD}"/>
              </a:ext>
            </a:extLst>
          </p:cNvPr>
          <p:cNvGrpSpPr/>
          <p:nvPr/>
        </p:nvGrpSpPr>
        <p:grpSpPr>
          <a:xfrm>
            <a:off x="2393529" y="3163325"/>
            <a:ext cx="662649" cy="1296979"/>
            <a:chOff x="719665" y="1524001"/>
            <a:chExt cx="1075267" cy="2104582"/>
          </a:xfrm>
        </p:grpSpPr>
        <p:pic>
          <p:nvPicPr>
            <p:cNvPr id="19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596FDCA-90E4-F9C3-233B-B61C1FB22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5" t="36176" r="80311" b="35552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9105FCC-C494-E848-5D87-4EF63E6B3164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039FB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5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D005A5B-AEB3-D979-6DC8-B5250E884C6F}"/>
              </a:ext>
            </a:extLst>
          </p:cNvPr>
          <p:cNvGrpSpPr/>
          <p:nvPr/>
        </p:nvGrpSpPr>
        <p:grpSpPr>
          <a:xfrm>
            <a:off x="3652580" y="3163325"/>
            <a:ext cx="692494" cy="1296979"/>
            <a:chOff x="719661" y="1524001"/>
            <a:chExt cx="1123696" cy="2104582"/>
          </a:xfrm>
        </p:grpSpPr>
        <p:pic>
          <p:nvPicPr>
            <p:cNvPr id="22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3C11507-5C5D-E760-0AA2-9874CD814F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6" t="36176" r="23970" b="35552"/>
            <a:stretch/>
          </p:blipFill>
          <p:spPr bwMode="auto">
            <a:xfrm>
              <a:off x="719661" y="1524001"/>
              <a:ext cx="1123696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478DA89-BC51-F3FE-F9FD-8D1315FEDF1C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4B5B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6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FCE4AC2-5E73-F852-B488-521D1D8A2451}"/>
              </a:ext>
            </a:extLst>
          </p:cNvPr>
          <p:cNvGrpSpPr/>
          <p:nvPr/>
        </p:nvGrpSpPr>
        <p:grpSpPr>
          <a:xfrm>
            <a:off x="1134474" y="4749673"/>
            <a:ext cx="662649" cy="1296979"/>
            <a:chOff x="719661" y="1524001"/>
            <a:chExt cx="1075267" cy="2104582"/>
          </a:xfrm>
        </p:grpSpPr>
        <p:pic>
          <p:nvPicPr>
            <p:cNvPr id="25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AD24ECCA-CB2A-017E-DA53-53A358CEDE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5" t="69964" r="80351" b="1764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6773164-AD38-2576-6A38-CED2F9008264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03A1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7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36B2B97-3872-E13A-F4DF-B7BEF634469C}"/>
              </a:ext>
            </a:extLst>
          </p:cNvPr>
          <p:cNvGrpSpPr/>
          <p:nvPr/>
        </p:nvGrpSpPr>
        <p:grpSpPr>
          <a:xfrm>
            <a:off x="2393527" y="4749673"/>
            <a:ext cx="662649" cy="1296979"/>
            <a:chOff x="719661" y="1524001"/>
            <a:chExt cx="1075267" cy="2104582"/>
          </a:xfrm>
        </p:grpSpPr>
        <p:pic>
          <p:nvPicPr>
            <p:cNvPr id="28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1A4E33EE-0BF8-C3F1-2154-F13DA68003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2" t="69885" r="61604" b="1843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E8A6ECC-5C6C-26EE-2E02-B659BFE9BAE8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55F5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8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5E621F8-D1DB-F8E2-F783-5C3B3E0D78B5}"/>
              </a:ext>
            </a:extLst>
          </p:cNvPr>
          <p:cNvGrpSpPr/>
          <p:nvPr/>
        </p:nvGrpSpPr>
        <p:grpSpPr>
          <a:xfrm>
            <a:off x="3667501" y="4749673"/>
            <a:ext cx="662649" cy="1296979"/>
            <a:chOff x="719661" y="1524001"/>
            <a:chExt cx="1075267" cy="2104582"/>
          </a:xfrm>
        </p:grpSpPr>
        <p:pic>
          <p:nvPicPr>
            <p:cNvPr id="31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AC55B87-35B9-9093-AB05-70C108D47E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8" t="70000" r="24148" b="1728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200A98E8-280F-F841-8BBF-1609A0BF068D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F721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9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3AEB6B6-C436-185A-52A1-CE75096B74AB}"/>
              </a:ext>
            </a:extLst>
          </p:cNvPr>
          <p:cNvGrpSpPr/>
          <p:nvPr/>
        </p:nvGrpSpPr>
        <p:grpSpPr>
          <a:xfrm>
            <a:off x="653142" y="2487092"/>
            <a:ext cx="4757058" cy="497408"/>
            <a:chOff x="653142" y="2398192"/>
            <a:chExt cx="4757058" cy="497408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1FCABB52-5266-63D0-E48C-CC72C0556397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EBAFD878-B14A-8008-C395-A6572F36324C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D343ACE0-923B-5F8F-9D12-D35EA35911E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46B1393A-F72B-611E-6510-C74DED855761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534C5EC6-9941-CD88-5453-20E2A58F7618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84DCB85A-6583-C161-A74A-23F61AB5EDC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7A57016-B35E-0391-0C08-0C4F10DA76F4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0D69B4D1-EACD-31A3-1EB3-5DAA6063650E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1C7A4929-80C3-1DAD-49D4-F1CAC0C8D59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F1FF0C89-27EA-2BF9-8203-7782D6E6E937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EDA954C5-C351-F6E2-8689-3808B06ACF09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1C40F868-F1D5-5A71-DC83-6DA5107E2E81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3F710B2E-0174-36FF-684E-B15D60C02564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BA88241A-8E19-C791-5BD6-EAA1C97D5D95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11E7FB7A-FCAF-C61C-4D3F-CBA63F591707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74DD4E66-C167-2A1A-85B8-E7470BDBBC29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53CCFD32-4852-1994-18C0-457D236E025D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BC518FDE-C1AE-5F08-2CDB-EF9789A38731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A878B321-0260-FB2D-06AF-57200CD98A2E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AB505822-33EB-BB69-850D-4B58B06CCB16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31B675C1-5E72-4147-81E4-1B32E8A22CF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BA437075-C893-F1DC-15C1-520A98B6E74A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AB5EDC0-609A-EA36-EE7B-8669F5466F9B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9321590-E624-13A1-A649-EB502A6CF8BB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3" name="Прямоугольник 1072">
            <a:extLst>
              <a:ext uri="{FF2B5EF4-FFF2-40B4-BE49-F238E27FC236}">
                <a16:creationId xmlns:a16="http://schemas.microsoft.com/office/drawing/2014/main" id="{6132EF66-3C6A-25CB-2EB2-08EC0CCB4874}"/>
              </a:ext>
            </a:extLst>
          </p:cNvPr>
          <p:cNvSpPr/>
          <p:nvPr/>
        </p:nvSpPr>
        <p:spPr>
          <a:xfrm>
            <a:off x="653140" y="5996421"/>
            <a:ext cx="4755644" cy="3626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CDBAD18-43D0-0417-58D6-82737317355B}"/>
              </a:ext>
            </a:extLst>
          </p:cNvPr>
          <p:cNvGrpSpPr/>
          <p:nvPr/>
        </p:nvGrpSpPr>
        <p:grpSpPr>
          <a:xfrm>
            <a:off x="653141" y="4034551"/>
            <a:ext cx="4757058" cy="497408"/>
            <a:chOff x="653142" y="2398192"/>
            <a:chExt cx="4757058" cy="49740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7286B06D-51A3-8AC1-D077-203A4B24179E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27" name="Прямоугольник 1026">
                <a:extLst>
                  <a:ext uri="{FF2B5EF4-FFF2-40B4-BE49-F238E27FC236}">
                    <a16:creationId xmlns:a16="http://schemas.microsoft.com/office/drawing/2014/main" id="{28EE9915-75F4-8DB7-655B-ABB489D7D838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8" name="Прямоугольник 1027">
                <a:extLst>
                  <a:ext uri="{FF2B5EF4-FFF2-40B4-BE49-F238E27FC236}">
                    <a16:creationId xmlns:a16="http://schemas.microsoft.com/office/drawing/2014/main" id="{FF4DB6ED-E6AA-764D-ECA3-590DEEFEE364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9" name="Прямоугольник 1028">
                <a:extLst>
                  <a:ext uri="{FF2B5EF4-FFF2-40B4-BE49-F238E27FC236}">
                    <a16:creationId xmlns:a16="http://schemas.microsoft.com/office/drawing/2014/main" id="{663694F8-3DEC-B885-8C7B-3C859EC2396C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0" name="Прямоугольник 1029">
                <a:extLst>
                  <a:ext uri="{FF2B5EF4-FFF2-40B4-BE49-F238E27FC236}">
                    <a16:creationId xmlns:a16="http://schemas.microsoft.com/office/drawing/2014/main" id="{9CB9FBF5-D980-D6D9-E8D5-A7E93A562B42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1" name="Прямоугольник 1030">
                <a:extLst>
                  <a:ext uri="{FF2B5EF4-FFF2-40B4-BE49-F238E27FC236}">
                    <a16:creationId xmlns:a16="http://schemas.microsoft.com/office/drawing/2014/main" id="{721A22F1-796C-DC51-9326-D534F644AC36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2" name="Прямоугольник 1031">
                <a:extLst>
                  <a:ext uri="{FF2B5EF4-FFF2-40B4-BE49-F238E27FC236}">
                    <a16:creationId xmlns:a16="http://schemas.microsoft.com/office/drawing/2014/main" id="{55D21548-B830-26DE-FFFF-582FA61B5BEF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3" name="Прямоугольник 1032">
                <a:extLst>
                  <a:ext uri="{FF2B5EF4-FFF2-40B4-BE49-F238E27FC236}">
                    <a16:creationId xmlns:a16="http://schemas.microsoft.com/office/drawing/2014/main" id="{FCBC2792-2218-48D8-5AA9-C280E0786950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4" name="Прямоугольник 1033">
                <a:extLst>
                  <a:ext uri="{FF2B5EF4-FFF2-40B4-BE49-F238E27FC236}">
                    <a16:creationId xmlns:a16="http://schemas.microsoft.com/office/drawing/2014/main" id="{CBA458F2-9F6F-5B55-2D13-533A700D54AC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5" name="Прямоугольник 1034">
                <a:extLst>
                  <a:ext uri="{FF2B5EF4-FFF2-40B4-BE49-F238E27FC236}">
                    <a16:creationId xmlns:a16="http://schemas.microsoft.com/office/drawing/2014/main" id="{2BE4D115-5D7E-5BCC-5100-2E808517B7FE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6" name="Прямоугольник 1035">
                <a:extLst>
                  <a:ext uri="{FF2B5EF4-FFF2-40B4-BE49-F238E27FC236}">
                    <a16:creationId xmlns:a16="http://schemas.microsoft.com/office/drawing/2014/main" id="{2BA42385-1117-A47E-92E1-F5C856250E2B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7" name="Прямоугольник 1036">
                <a:extLst>
                  <a:ext uri="{FF2B5EF4-FFF2-40B4-BE49-F238E27FC236}">
                    <a16:creationId xmlns:a16="http://schemas.microsoft.com/office/drawing/2014/main" id="{5BFE81D3-8569-DEBB-2952-7C2D198C4823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8" name="Прямоугольник 1037">
                <a:extLst>
                  <a:ext uri="{FF2B5EF4-FFF2-40B4-BE49-F238E27FC236}">
                    <a16:creationId xmlns:a16="http://schemas.microsoft.com/office/drawing/2014/main" id="{7A179539-1418-DAEC-3FB3-22186983571F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9" name="Прямоугольник 1038">
                <a:extLst>
                  <a:ext uri="{FF2B5EF4-FFF2-40B4-BE49-F238E27FC236}">
                    <a16:creationId xmlns:a16="http://schemas.microsoft.com/office/drawing/2014/main" id="{E55873C6-B460-A61D-E800-A414BE3D5A2F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0" name="Прямоугольник 1039">
                <a:extLst>
                  <a:ext uri="{FF2B5EF4-FFF2-40B4-BE49-F238E27FC236}">
                    <a16:creationId xmlns:a16="http://schemas.microsoft.com/office/drawing/2014/main" id="{ABEE7EDF-7E37-7DA4-7ED9-3A6788B2CA34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1" name="Прямоугольник 1040">
                <a:extLst>
                  <a:ext uri="{FF2B5EF4-FFF2-40B4-BE49-F238E27FC236}">
                    <a16:creationId xmlns:a16="http://schemas.microsoft.com/office/drawing/2014/main" id="{9CF62454-162C-6A37-0106-ED15DB5BC9CE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2" name="Прямоугольник 1041">
                <a:extLst>
                  <a:ext uri="{FF2B5EF4-FFF2-40B4-BE49-F238E27FC236}">
                    <a16:creationId xmlns:a16="http://schemas.microsoft.com/office/drawing/2014/main" id="{AFFA57E9-B301-B569-8D03-F6016F007326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3" name="Прямоугольник 1042">
                <a:extLst>
                  <a:ext uri="{FF2B5EF4-FFF2-40B4-BE49-F238E27FC236}">
                    <a16:creationId xmlns:a16="http://schemas.microsoft.com/office/drawing/2014/main" id="{9BB9CD4D-4E9C-9E7F-D1EA-E9174D5D097E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4" name="Прямоугольник 1043">
                <a:extLst>
                  <a:ext uri="{FF2B5EF4-FFF2-40B4-BE49-F238E27FC236}">
                    <a16:creationId xmlns:a16="http://schemas.microsoft.com/office/drawing/2014/main" id="{7792409E-EFFC-12AD-0D37-2C652CD1EABF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5" name="Прямоугольник 1044">
                <a:extLst>
                  <a:ext uri="{FF2B5EF4-FFF2-40B4-BE49-F238E27FC236}">
                    <a16:creationId xmlns:a16="http://schemas.microsoft.com/office/drawing/2014/main" id="{3B042294-E1E1-8FC5-ADD4-FC31B427B0BB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6" name="Прямоугольник 1045">
                <a:extLst>
                  <a:ext uri="{FF2B5EF4-FFF2-40B4-BE49-F238E27FC236}">
                    <a16:creationId xmlns:a16="http://schemas.microsoft.com/office/drawing/2014/main" id="{D4217AC1-6914-3D1E-A383-B56004D6895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7" name="Прямоугольник 1046">
                <a:extLst>
                  <a:ext uri="{FF2B5EF4-FFF2-40B4-BE49-F238E27FC236}">
                    <a16:creationId xmlns:a16="http://schemas.microsoft.com/office/drawing/2014/main" id="{095A109B-C40D-8CF1-5644-14D95A983420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4" name="Прямоугольник 1023">
              <a:extLst>
                <a:ext uri="{FF2B5EF4-FFF2-40B4-BE49-F238E27FC236}">
                  <a16:creationId xmlns:a16="http://schemas.microsoft.com/office/drawing/2014/main" id="{0961D565-22F0-E343-F94C-22E5AFAB55D2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5" name="Прямоугольник 1024">
              <a:extLst>
                <a:ext uri="{FF2B5EF4-FFF2-40B4-BE49-F238E27FC236}">
                  <a16:creationId xmlns:a16="http://schemas.microsoft.com/office/drawing/2014/main" id="{2D71366A-2C20-9093-4291-5984734A42E6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454C531F-7D2D-536A-6FD5-F5D15D6FA5C7}"/>
              </a:ext>
            </a:extLst>
          </p:cNvPr>
          <p:cNvGrpSpPr/>
          <p:nvPr/>
        </p:nvGrpSpPr>
        <p:grpSpPr>
          <a:xfrm>
            <a:off x="653141" y="5582010"/>
            <a:ext cx="4757058" cy="497408"/>
            <a:chOff x="653142" y="2398192"/>
            <a:chExt cx="4757058" cy="497408"/>
          </a:xfrm>
        </p:grpSpPr>
        <p:grpSp>
          <p:nvGrpSpPr>
            <p:cNvPr id="1049" name="Группа 1048">
              <a:extLst>
                <a:ext uri="{FF2B5EF4-FFF2-40B4-BE49-F238E27FC236}">
                  <a16:creationId xmlns:a16="http://schemas.microsoft.com/office/drawing/2014/main" id="{11968437-E5AB-3539-610F-3D54FEDB461D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52" name="Прямоугольник 1051">
                <a:extLst>
                  <a:ext uri="{FF2B5EF4-FFF2-40B4-BE49-F238E27FC236}">
                    <a16:creationId xmlns:a16="http://schemas.microsoft.com/office/drawing/2014/main" id="{EA9AF810-D2C3-1888-88BF-7A60C49CBA70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3" name="Прямоугольник 1052">
                <a:extLst>
                  <a:ext uri="{FF2B5EF4-FFF2-40B4-BE49-F238E27FC236}">
                    <a16:creationId xmlns:a16="http://schemas.microsoft.com/office/drawing/2014/main" id="{958C8C90-ED2C-DF01-25AA-02C9C06B22B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4" name="Прямоугольник 1053">
                <a:extLst>
                  <a:ext uri="{FF2B5EF4-FFF2-40B4-BE49-F238E27FC236}">
                    <a16:creationId xmlns:a16="http://schemas.microsoft.com/office/drawing/2014/main" id="{55AC925E-D527-DD6A-7A38-C5B057B3C9AA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5" name="Прямоугольник 1054">
                <a:extLst>
                  <a:ext uri="{FF2B5EF4-FFF2-40B4-BE49-F238E27FC236}">
                    <a16:creationId xmlns:a16="http://schemas.microsoft.com/office/drawing/2014/main" id="{F1DD51A9-D6E1-F29A-D72D-0BD3C3427773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6" name="Прямоугольник 1055">
                <a:extLst>
                  <a:ext uri="{FF2B5EF4-FFF2-40B4-BE49-F238E27FC236}">
                    <a16:creationId xmlns:a16="http://schemas.microsoft.com/office/drawing/2014/main" id="{D322E6D4-0EB2-ACBB-1736-75BB2193CE4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7" name="Прямоугольник 1056">
                <a:extLst>
                  <a:ext uri="{FF2B5EF4-FFF2-40B4-BE49-F238E27FC236}">
                    <a16:creationId xmlns:a16="http://schemas.microsoft.com/office/drawing/2014/main" id="{0FA3B1D4-3294-9514-BC58-1FAC274F65F7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8" name="Прямоугольник 1057">
                <a:extLst>
                  <a:ext uri="{FF2B5EF4-FFF2-40B4-BE49-F238E27FC236}">
                    <a16:creationId xmlns:a16="http://schemas.microsoft.com/office/drawing/2014/main" id="{CEA946A3-D02E-611B-6717-0E6391C65123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9" name="Прямоугольник 1058">
                <a:extLst>
                  <a:ext uri="{FF2B5EF4-FFF2-40B4-BE49-F238E27FC236}">
                    <a16:creationId xmlns:a16="http://schemas.microsoft.com/office/drawing/2014/main" id="{FB60872B-4725-089E-78A6-026C8CD58C1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0" name="Прямоугольник 1059">
                <a:extLst>
                  <a:ext uri="{FF2B5EF4-FFF2-40B4-BE49-F238E27FC236}">
                    <a16:creationId xmlns:a16="http://schemas.microsoft.com/office/drawing/2014/main" id="{EA9A4948-8E02-F080-B227-11477EFA8FB9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1" name="Прямоугольник 1060">
                <a:extLst>
                  <a:ext uri="{FF2B5EF4-FFF2-40B4-BE49-F238E27FC236}">
                    <a16:creationId xmlns:a16="http://schemas.microsoft.com/office/drawing/2014/main" id="{5B031646-691F-D8AB-DE5C-E938707B5264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2" name="Прямоугольник 1061">
                <a:extLst>
                  <a:ext uri="{FF2B5EF4-FFF2-40B4-BE49-F238E27FC236}">
                    <a16:creationId xmlns:a16="http://schemas.microsoft.com/office/drawing/2014/main" id="{88750888-72CD-73BB-D220-94A995A53517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3" name="Прямоугольник 1062">
                <a:extLst>
                  <a:ext uri="{FF2B5EF4-FFF2-40B4-BE49-F238E27FC236}">
                    <a16:creationId xmlns:a16="http://schemas.microsoft.com/office/drawing/2014/main" id="{D77BC415-663A-B4C5-8E97-3E6F5B3BFC96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4" name="Прямоугольник 1063">
                <a:extLst>
                  <a:ext uri="{FF2B5EF4-FFF2-40B4-BE49-F238E27FC236}">
                    <a16:creationId xmlns:a16="http://schemas.microsoft.com/office/drawing/2014/main" id="{D1A95C4D-4436-7855-A6A6-EEA754357D99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5" name="Прямоугольник 1064">
                <a:extLst>
                  <a:ext uri="{FF2B5EF4-FFF2-40B4-BE49-F238E27FC236}">
                    <a16:creationId xmlns:a16="http://schemas.microsoft.com/office/drawing/2014/main" id="{4928FA44-024D-F58F-52EF-65B7D47C46FF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6" name="Прямоугольник 1065">
                <a:extLst>
                  <a:ext uri="{FF2B5EF4-FFF2-40B4-BE49-F238E27FC236}">
                    <a16:creationId xmlns:a16="http://schemas.microsoft.com/office/drawing/2014/main" id="{279B0554-6689-D591-7F73-D5291E65AD42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7" name="Прямоугольник 1066">
                <a:extLst>
                  <a:ext uri="{FF2B5EF4-FFF2-40B4-BE49-F238E27FC236}">
                    <a16:creationId xmlns:a16="http://schemas.microsoft.com/office/drawing/2014/main" id="{7C5D45D3-F426-ED2F-D0CA-FAAEF5B527DA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8" name="Прямоугольник 1067">
                <a:extLst>
                  <a:ext uri="{FF2B5EF4-FFF2-40B4-BE49-F238E27FC236}">
                    <a16:creationId xmlns:a16="http://schemas.microsoft.com/office/drawing/2014/main" id="{9CF3C4B5-518D-016B-E3F0-FF48B0BAA82F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9" name="Прямоугольник 1068">
                <a:extLst>
                  <a:ext uri="{FF2B5EF4-FFF2-40B4-BE49-F238E27FC236}">
                    <a16:creationId xmlns:a16="http://schemas.microsoft.com/office/drawing/2014/main" id="{AAC42331-06F3-B1F0-853E-71990A9B2A67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0" name="Прямоугольник 1069">
                <a:extLst>
                  <a:ext uri="{FF2B5EF4-FFF2-40B4-BE49-F238E27FC236}">
                    <a16:creationId xmlns:a16="http://schemas.microsoft.com/office/drawing/2014/main" id="{CA10ECFA-CA23-8889-6C4B-DD4C38BB6B88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1" name="Прямоугольник 1070">
                <a:extLst>
                  <a:ext uri="{FF2B5EF4-FFF2-40B4-BE49-F238E27FC236}">
                    <a16:creationId xmlns:a16="http://schemas.microsoft.com/office/drawing/2014/main" id="{95539878-10EA-59F3-E3BD-73A90F80B684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2" name="Прямоугольник 1071">
                <a:extLst>
                  <a:ext uri="{FF2B5EF4-FFF2-40B4-BE49-F238E27FC236}">
                    <a16:creationId xmlns:a16="http://schemas.microsoft.com/office/drawing/2014/main" id="{8E4127CD-B908-2AB8-9CCB-756A3FEE5CDC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0" name="Прямоугольник 1049">
              <a:extLst>
                <a:ext uri="{FF2B5EF4-FFF2-40B4-BE49-F238E27FC236}">
                  <a16:creationId xmlns:a16="http://schemas.microsoft.com/office/drawing/2014/main" id="{CE95ED3D-C879-2B83-EC6B-42086CBF1BD3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1" name="Прямоугольник 1050">
              <a:extLst>
                <a:ext uri="{FF2B5EF4-FFF2-40B4-BE49-F238E27FC236}">
                  <a16:creationId xmlns:a16="http://schemas.microsoft.com/office/drawing/2014/main" id="{DDACDB9D-84D5-C580-0072-FE5D2314E749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04" name="Выноска-облако 1103">
            <a:extLst>
              <a:ext uri="{FF2B5EF4-FFF2-40B4-BE49-F238E27FC236}">
                <a16:creationId xmlns:a16="http://schemas.microsoft.com/office/drawing/2014/main" id="{2480DD00-D6AF-7160-EC35-59314128E8E6}"/>
              </a:ext>
            </a:extLst>
          </p:cNvPr>
          <p:cNvSpPr/>
          <p:nvPr/>
        </p:nvSpPr>
        <p:spPr>
          <a:xfrm>
            <a:off x="5656782" y="1025071"/>
            <a:ext cx="2062292" cy="1497175"/>
          </a:xfrm>
          <a:prstGeom prst="cloudCallout">
            <a:avLst>
              <a:gd name="adj1" fmla="val 26412"/>
              <a:gd name="adj2" fmla="val 882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4-3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110" name="Рисунок 110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059E4B-35DE-C6BB-2169-CD938BB3E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26887" y="220371"/>
            <a:ext cx="911662" cy="925673"/>
          </a:xfrm>
          <a:prstGeom prst="rect">
            <a:avLst/>
          </a:prstGeom>
        </p:spPr>
      </p:pic>
      <p:pic>
        <p:nvPicPr>
          <p:cNvPr id="2050" name="Picture 2" descr="Super Smash Bros прозрачный - PNG All">
            <a:extLst>
              <a:ext uri="{FF2B5EF4-FFF2-40B4-BE49-F238E27FC236}">
                <a16:creationId xmlns:a16="http://schemas.microsoft.com/office/drawing/2014/main" id="{AEF7E7EF-AF33-E688-1259-51426B4F9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4694" y="3066584"/>
            <a:ext cx="1903851" cy="32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18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Группа 1087">
            <a:extLst>
              <a:ext uri="{FF2B5EF4-FFF2-40B4-BE49-F238E27FC236}">
                <a16:creationId xmlns:a16="http://schemas.microsoft.com/office/drawing/2014/main" id="{C78A95C3-64AA-77B6-76F9-56FFE65D7DDD}"/>
              </a:ext>
            </a:extLst>
          </p:cNvPr>
          <p:cNvGrpSpPr/>
          <p:nvPr/>
        </p:nvGrpSpPr>
        <p:grpSpPr>
          <a:xfrm>
            <a:off x="4946452" y="2963233"/>
            <a:ext cx="373481" cy="1472082"/>
            <a:chOff x="4899706" y="3003925"/>
            <a:chExt cx="481816" cy="1353368"/>
          </a:xfrm>
        </p:grpSpPr>
        <p:sp>
          <p:nvSpPr>
            <p:cNvPr id="1075" name="Прямоугольник 1074">
              <a:extLst>
                <a:ext uri="{FF2B5EF4-FFF2-40B4-BE49-F238E27FC236}">
                  <a16:creationId xmlns:a16="http://schemas.microsoft.com/office/drawing/2014/main" id="{EC9D7B74-1B7C-0648-B890-3173EB26A28D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6" name="Прямоугольник 1075">
              <a:extLst>
                <a:ext uri="{FF2B5EF4-FFF2-40B4-BE49-F238E27FC236}">
                  <a16:creationId xmlns:a16="http://schemas.microsoft.com/office/drawing/2014/main" id="{C355E9D2-6315-4ED2-F6C8-EB612C1BA9FF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7" name="Прямоугольник 1076">
              <a:extLst>
                <a:ext uri="{FF2B5EF4-FFF2-40B4-BE49-F238E27FC236}">
                  <a16:creationId xmlns:a16="http://schemas.microsoft.com/office/drawing/2014/main" id="{762C20C3-1202-BBBE-86B4-E98027245FCF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8" name="Прямоугольник 1077">
              <a:extLst>
                <a:ext uri="{FF2B5EF4-FFF2-40B4-BE49-F238E27FC236}">
                  <a16:creationId xmlns:a16="http://schemas.microsoft.com/office/drawing/2014/main" id="{F9A92F5E-FAE1-D436-08B3-AD9CA962C06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9" name="Прямоугольник 1078">
              <a:extLst>
                <a:ext uri="{FF2B5EF4-FFF2-40B4-BE49-F238E27FC236}">
                  <a16:creationId xmlns:a16="http://schemas.microsoft.com/office/drawing/2014/main" id="{01B39935-A34A-9293-328E-B92E81B9AC5C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0" name="Прямоугольник 1079">
              <a:extLst>
                <a:ext uri="{FF2B5EF4-FFF2-40B4-BE49-F238E27FC236}">
                  <a16:creationId xmlns:a16="http://schemas.microsoft.com/office/drawing/2014/main" id="{03E5BF95-A4FF-A3F1-89A3-F975E3FFF10E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1" name="Прямоугольник 1080">
              <a:extLst>
                <a:ext uri="{FF2B5EF4-FFF2-40B4-BE49-F238E27FC236}">
                  <a16:creationId xmlns:a16="http://schemas.microsoft.com/office/drawing/2014/main" id="{1EDEA912-188A-AD50-2449-FC7CDD9D737E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2" name="Прямоугольник 1081">
              <a:extLst>
                <a:ext uri="{FF2B5EF4-FFF2-40B4-BE49-F238E27FC236}">
                  <a16:creationId xmlns:a16="http://schemas.microsoft.com/office/drawing/2014/main" id="{B29828C0-DA38-445F-4590-BC46E02A66AF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3" name="Прямоугольник 1082">
              <a:extLst>
                <a:ext uri="{FF2B5EF4-FFF2-40B4-BE49-F238E27FC236}">
                  <a16:creationId xmlns:a16="http://schemas.microsoft.com/office/drawing/2014/main" id="{567C7501-9076-E18C-71B8-BD71E92EEA55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4" name="Прямоугольник 1083">
              <a:extLst>
                <a:ext uri="{FF2B5EF4-FFF2-40B4-BE49-F238E27FC236}">
                  <a16:creationId xmlns:a16="http://schemas.microsoft.com/office/drawing/2014/main" id="{7643D5FE-8588-D5EA-1665-DEB2E76604F3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5" name="Прямоугольник 1084">
              <a:extLst>
                <a:ext uri="{FF2B5EF4-FFF2-40B4-BE49-F238E27FC236}">
                  <a16:creationId xmlns:a16="http://schemas.microsoft.com/office/drawing/2014/main" id="{FEAAF247-06E3-BCCE-2BFB-C835D97FC711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6" name="Прямоугольник 1085">
              <a:extLst>
                <a:ext uri="{FF2B5EF4-FFF2-40B4-BE49-F238E27FC236}">
                  <a16:creationId xmlns:a16="http://schemas.microsoft.com/office/drawing/2014/main" id="{335BDEB4-66B6-6E68-3F93-DC782684F4EC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7" name="Прямоугольник 1086">
              <a:extLst>
                <a:ext uri="{FF2B5EF4-FFF2-40B4-BE49-F238E27FC236}">
                  <a16:creationId xmlns:a16="http://schemas.microsoft.com/office/drawing/2014/main" id="{A3420BCC-B3C6-9B3F-C3B5-B421379EA04C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9" name="Группа 1088">
            <a:extLst>
              <a:ext uri="{FF2B5EF4-FFF2-40B4-BE49-F238E27FC236}">
                <a16:creationId xmlns:a16="http://schemas.microsoft.com/office/drawing/2014/main" id="{B2AD8707-7239-0C83-D6A9-12E66C0392E7}"/>
              </a:ext>
            </a:extLst>
          </p:cNvPr>
          <p:cNvGrpSpPr/>
          <p:nvPr/>
        </p:nvGrpSpPr>
        <p:grpSpPr>
          <a:xfrm>
            <a:off x="4946452" y="4508898"/>
            <a:ext cx="373481" cy="1472082"/>
            <a:chOff x="4899706" y="3003925"/>
            <a:chExt cx="481816" cy="1353368"/>
          </a:xfrm>
        </p:grpSpPr>
        <p:sp>
          <p:nvSpPr>
            <p:cNvPr id="1090" name="Прямоугольник 1089">
              <a:extLst>
                <a:ext uri="{FF2B5EF4-FFF2-40B4-BE49-F238E27FC236}">
                  <a16:creationId xmlns:a16="http://schemas.microsoft.com/office/drawing/2014/main" id="{932611FA-20BC-83B9-750A-AB6452C07017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1" name="Прямоугольник 1090">
              <a:extLst>
                <a:ext uri="{FF2B5EF4-FFF2-40B4-BE49-F238E27FC236}">
                  <a16:creationId xmlns:a16="http://schemas.microsoft.com/office/drawing/2014/main" id="{E52FF946-B4BD-EBB4-8739-F45B96ACF356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2" name="Прямоугольник 1091">
              <a:extLst>
                <a:ext uri="{FF2B5EF4-FFF2-40B4-BE49-F238E27FC236}">
                  <a16:creationId xmlns:a16="http://schemas.microsoft.com/office/drawing/2014/main" id="{A6DDC07F-7111-CA3C-7F3C-0B0C33A24890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3" name="Прямоугольник 1092">
              <a:extLst>
                <a:ext uri="{FF2B5EF4-FFF2-40B4-BE49-F238E27FC236}">
                  <a16:creationId xmlns:a16="http://schemas.microsoft.com/office/drawing/2014/main" id="{C5960C09-8361-FEDA-3549-08D1741A417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4" name="Прямоугольник 1093">
              <a:extLst>
                <a:ext uri="{FF2B5EF4-FFF2-40B4-BE49-F238E27FC236}">
                  <a16:creationId xmlns:a16="http://schemas.microsoft.com/office/drawing/2014/main" id="{B120B1B4-24A3-D94A-1B22-70C1E85598EF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5" name="Прямоугольник 1094">
              <a:extLst>
                <a:ext uri="{FF2B5EF4-FFF2-40B4-BE49-F238E27FC236}">
                  <a16:creationId xmlns:a16="http://schemas.microsoft.com/office/drawing/2014/main" id="{031155DC-DEC5-3A29-6701-D233094AD6FF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6" name="Прямоугольник 1095">
              <a:extLst>
                <a:ext uri="{FF2B5EF4-FFF2-40B4-BE49-F238E27FC236}">
                  <a16:creationId xmlns:a16="http://schemas.microsoft.com/office/drawing/2014/main" id="{43610919-5642-52EC-9FA2-E9F4CBD6DC50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7" name="Прямоугольник 1096">
              <a:extLst>
                <a:ext uri="{FF2B5EF4-FFF2-40B4-BE49-F238E27FC236}">
                  <a16:creationId xmlns:a16="http://schemas.microsoft.com/office/drawing/2014/main" id="{7DDDB5A5-72EF-FB2D-5F66-2A3026935A78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8" name="Прямоугольник 1097">
              <a:extLst>
                <a:ext uri="{FF2B5EF4-FFF2-40B4-BE49-F238E27FC236}">
                  <a16:creationId xmlns:a16="http://schemas.microsoft.com/office/drawing/2014/main" id="{DE37B581-537D-7643-A91F-CEF74556603D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9" name="Прямоугольник 1098">
              <a:extLst>
                <a:ext uri="{FF2B5EF4-FFF2-40B4-BE49-F238E27FC236}">
                  <a16:creationId xmlns:a16="http://schemas.microsoft.com/office/drawing/2014/main" id="{388D0A68-5560-F3E1-8A85-CED451020D46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0" name="Прямоугольник 1099">
              <a:extLst>
                <a:ext uri="{FF2B5EF4-FFF2-40B4-BE49-F238E27FC236}">
                  <a16:creationId xmlns:a16="http://schemas.microsoft.com/office/drawing/2014/main" id="{A00DB889-4F04-79AD-EA99-8D7DFD0103DB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1" name="Прямоугольник 1100">
              <a:extLst>
                <a:ext uri="{FF2B5EF4-FFF2-40B4-BE49-F238E27FC236}">
                  <a16:creationId xmlns:a16="http://schemas.microsoft.com/office/drawing/2014/main" id="{C01AA130-345E-E857-0B50-6BE771546C16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2" name="Прямоугольник 1101">
              <a:extLst>
                <a:ext uri="{FF2B5EF4-FFF2-40B4-BE49-F238E27FC236}">
                  <a16:creationId xmlns:a16="http://schemas.microsoft.com/office/drawing/2014/main" id="{EB8DC21C-4250-5766-34B5-CF9C01D46625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E6BFDA-5583-087E-5ACB-842705A77BBC}"/>
              </a:ext>
            </a:extLst>
          </p:cNvPr>
          <p:cNvSpPr/>
          <p:nvPr/>
        </p:nvSpPr>
        <p:spPr>
          <a:xfrm>
            <a:off x="653143" y="1025071"/>
            <a:ext cx="4191000" cy="5334000"/>
          </a:xfrm>
          <a:prstGeom prst="rect">
            <a:avLst/>
          </a:prstGeom>
          <a:solidFill>
            <a:srgbClr val="F9E1B4"/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E960C113-0C0D-0D50-77A4-AE768AFB08CC}"/>
              </a:ext>
            </a:extLst>
          </p:cNvPr>
          <p:cNvSpPr/>
          <p:nvPr/>
        </p:nvSpPr>
        <p:spPr>
          <a:xfrm>
            <a:off x="478972" y="589643"/>
            <a:ext cx="4510314" cy="67491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9FBAADB-C98A-6A00-61F1-44ADA7627D1F}"/>
              </a:ext>
            </a:extLst>
          </p:cNvPr>
          <p:cNvGrpSpPr/>
          <p:nvPr/>
        </p:nvGrpSpPr>
        <p:grpSpPr>
          <a:xfrm>
            <a:off x="1149400" y="1576977"/>
            <a:ext cx="662649" cy="1296979"/>
            <a:chOff x="719665" y="1524001"/>
            <a:chExt cx="1075267" cy="2104582"/>
          </a:xfrm>
        </p:grpSpPr>
        <p:pic>
          <p:nvPicPr>
            <p:cNvPr id="7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61A854A9-F292-59B8-635D-F646AA4252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" t="1852" r="80371" b="6987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807A2AA-E534-D7FD-B733-B7FC10C7779C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FF6E1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</a:t>
              </a:r>
              <a:endParaRPr lang="ru-RU" sz="1400" b="1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57CBB03-3C08-B901-A6BC-4CD433E53A0E}"/>
              </a:ext>
            </a:extLst>
          </p:cNvPr>
          <p:cNvGrpSpPr/>
          <p:nvPr/>
        </p:nvGrpSpPr>
        <p:grpSpPr>
          <a:xfrm>
            <a:off x="2393530" y="1576977"/>
            <a:ext cx="662649" cy="1296979"/>
            <a:chOff x="719665" y="1524001"/>
            <a:chExt cx="1075267" cy="2104582"/>
          </a:xfrm>
        </p:grpSpPr>
        <p:pic>
          <p:nvPicPr>
            <p:cNvPr id="10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EB20CD9D-35EE-39FA-44AE-4F2E0FA9D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4" t="1762" r="61852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112FA3F-6050-7BF5-E058-817CB17AF791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1179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</a:t>
              </a:r>
              <a:endParaRPr lang="ru-RU" sz="1400" b="1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0ECAFFB-ABD9-7B3C-3E52-7609343CA009}"/>
              </a:ext>
            </a:extLst>
          </p:cNvPr>
          <p:cNvGrpSpPr/>
          <p:nvPr/>
        </p:nvGrpSpPr>
        <p:grpSpPr>
          <a:xfrm>
            <a:off x="3652581" y="1576977"/>
            <a:ext cx="662649" cy="1296979"/>
            <a:chOff x="719665" y="1524001"/>
            <a:chExt cx="1075267" cy="2104582"/>
          </a:xfrm>
        </p:grpSpPr>
        <p:pic>
          <p:nvPicPr>
            <p:cNvPr id="13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8E97BBAF-2E69-3F00-1C8C-11DA0450B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6" t="1762" r="43370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A66168C4-9943-0AC4-C890-A32D4750ADEB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824B1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3</a:t>
              </a:r>
              <a:endParaRPr lang="ru-RU" sz="1400" b="1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76F3E0-F8E6-55B6-A0D9-CBB30AF2C470}"/>
              </a:ext>
            </a:extLst>
          </p:cNvPr>
          <p:cNvGrpSpPr/>
          <p:nvPr/>
        </p:nvGrpSpPr>
        <p:grpSpPr>
          <a:xfrm>
            <a:off x="1149400" y="3163325"/>
            <a:ext cx="662649" cy="1296979"/>
            <a:chOff x="719665" y="1524001"/>
            <a:chExt cx="1075267" cy="2104582"/>
          </a:xfrm>
        </p:grpSpPr>
        <p:pic>
          <p:nvPicPr>
            <p:cNvPr id="16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637BEC5-C760-0D00-132F-1CE47FF6E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0" t="1762" r="24296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8D7D946-CE22-ED10-835C-CD8CE251BCD0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B45D4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4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8D30FBA-8854-C4FB-3A1A-8CBC69864EDD}"/>
              </a:ext>
            </a:extLst>
          </p:cNvPr>
          <p:cNvGrpSpPr/>
          <p:nvPr/>
        </p:nvGrpSpPr>
        <p:grpSpPr>
          <a:xfrm>
            <a:off x="2393529" y="3163325"/>
            <a:ext cx="662649" cy="1296979"/>
            <a:chOff x="719665" y="1524001"/>
            <a:chExt cx="1075267" cy="2104582"/>
          </a:xfrm>
        </p:grpSpPr>
        <p:pic>
          <p:nvPicPr>
            <p:cNvPr id="19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596FDCA-90E4-F9C3-233B-B61C1FB22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5" t="36176" r="80311" b="35552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9105FCC-C494-E848-5D87-4EF63E6B3164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039FB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5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D005A5B-AEB3-D979-6DC8-B5250E884C6F}"/>
              </a:ext>
            </a:extLst>
          </p:cNvPr>
          <p:cNvGrpSpPr/>
          <p:nvPr/>
        </p:nvGrpSpPr>
        <p:grpSpPr>
          <a:xfrm>
            <a:off x="3652580" y="3163325"/>
            <a:ext cx="692494" cy="1296979"/>
            <a:chOff x="719661" y="1524001"/>
            <a:chExt cx="1123696" cy="2104582"/>
          </a:xfrm>
        </p:grpSpPr>
        <p:pic>
          <p:nvPicPr>
            <p:cNvPr id="22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3C11507-5C5D-E760-0AA2-9874CD814F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6" t="36176" r="23970" b="35552"/>
            <a:stretch/>
          </p:blipFill>
          <p:spPr bwMode="auto">
            <a:xfrm>
              <a:off x="719661" y="1524001"/>
              <a:ext cx="1123696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478DA89-BC51-F3FE-F9FD-8D1315FEDF1C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4B5B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6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FCE4AC2-5E73-F852-B488-521D1D8A2451}"/>
              </a:ext>
            </a:extLst>
          </p:cNvPr>
          <p:cNvGrpSpPr/>
          <p:nvPr/>
        </p:nvGrpSpPr>
        <p:grpSpPr>
          <a:xfrm>
            <a:off x="1134474" y="4749673"/>
            <a:ext cx="662649" cy="1296979"/>
            <a:chOff x="719661" y="1524001"/>
            <a:chExt cx="1075267" cy="2104582"/>
          </a:xfrm>
        </p:grpSpPr>
        <p:pic>
          <p:nvPicPr>
            <p:cNvPr id="25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AD24ECCA-CB2A-017E-DA53-53A358CEDE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5" t="69964" r="80351" b="1764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6773164-AD38-2576-6A38-CED2F9008264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03A1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7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36B2B97-3872-E13A-F4DF-B7BEF634469C}"/>
              </a:ext>
            </a:extLst>
          </p:cNvPr>
          <p:cNvGrpSpPr/>
          <p:nvPr/>
        </p:nvGrpSpPr>
        <p:grpSpPr>
          <a:xfrm>
            <a:off x="2393527" y="4749673"/>
            <a:ext cx="662649" cy="1296979"/>
            <a:chOff x="719661" y="1524001"/>
            <a:chExt cx="1075267" cy="2104582"/>
          </a:xfrm>
        </p:grpSpPr>
        <p:pic>
          <p:nvPicPr>
            <p:cNvPr id="28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1A4E33EE-0BF8-C3F1-2154-F13DA68003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2" t="69885" r="61604" b="1843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E8A6ECC-5C6C-26EE-2E02-B659BFE9BAE8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55F5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8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5E621F8-D1DB-F8E2-F783-5C3B3E0D78B5}"/>
              </a:ext>
            </a:extLst>
          </p:cNvPr>
          <p:cNvGrpSpPr/>
          <p:nvPr/>
        </p:nvGrpSpPr>
        <p:grpSpPr>
          <a:xfrm>
            <a:off x="3667501" y="4749673"/>
            <a:ext cx="662649" cy="1296979"/>
            <a:chOff x="719661" y="1524001"/>
            <a:chExt cx="1075267" cy="2104582"/>
          </a:xfrm>
        </p:grpSpPr>
        <p:pic>
          <p:nvPicPr>
            <p:cNvPr id="31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AC55B87-35B9-9093-AB05-70C108D47E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8" t="70000" r="24148" b="1728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200A98E8-280F-F841-8BBF-1609A0BF068D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F721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9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3AEB6B6-C436-185A-52A1-CE75096B74AB}"/>
              </a:ext>
            </a:extLst>
          </p:cNvPr>
          <p:cNvGrpSpPr/>
          <p:nvPr/>
        </p:nvGrpSpPr>
        <p:grpSpPr>
          <a:xfrm>
            <a:off x="653142" y="2487092"/>
            <a:ext cx="4757058" cy="497408"/>
            <a:chOff x="653142" y="2398192"/>
            <a:chExt cx="4757058" cy="497408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1FCABB52-5266-63D0-E48C-CC72C0556397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EBAFD878-B14A-8008-C395-A6572F36324C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D343ACE0-923B-5F8F-9D12-D35EA35911E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46B1393A-F72B-611E-6510-C74DED855761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534C5EC6-9941-CD88-5453-20E2A58F7618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84DCB85A-6583-C161-A74A-23F61AB5EDC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7A57016-B35E-0391-0C08-0C4F10DA76F4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0D69B4D1-EACD-31A3-1EB3-5DAA6063650E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1C7A4929-80C3-1DAD-49D4-F1CAC0C8D59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F1FF0C89-27EA-2BF9-8203-7782D6E6E937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EDA954C5-C351-F6E2-8689-3808B06ACF09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1C40F868-F1D5-5A71-DC83-6DA5107E2E81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3F710B2E-0174-36FF-684E-B15D60C02564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BA88241A-8E19-C791-5BD6-EAA1C97D5D95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11E7FB7A-FCAF-C61C-4D3F-CBA63F591707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74DD4E66-C167-2A1A-85B8-E7470BDBBC29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53CCFD32-4852-1994-18C0-457D236E025D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BC518FDE-C1AE-5F08-2CDB-EF9789A38731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A878B321-0260-FB2D-06AF-57200CD98A2E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AB505822-33EB-BB69-850D-4B58B06CCB16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31B675C1-5E72-4147-81E4-1B32E8A22CF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BA437075-C893-F1DC-15C1-520A98B6E74A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AB5EDC0-609A-EA36-EE7B-8669F5466F9B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9321590-E624-13A1-A649-EB502A6CF8BB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3" name="Прямоугольник 1072">
            <a:extLst>
              <a:ext uri="{FF2B5EF4-FFF2-40B4-BE49-F238E27FC236}">
                <a16:creationId xmlns:a16="http://schemas.microsoft.com/office/drawing/2014/main" id="{6132EF66-3C6A-25CB-2EB2-08EC0CCB4874}"/>
              </a:ext>
            </a:extLst>
          </p:cNvPr>
          <p:cNvSpPr/>
          <p:nvPr/>
        </p:nvSpPr>
        <p:spPr>
          <a:xfrm>
            <a:off x="653140" y="5996421"/>
            <a:ext cx="4755644" cy="3626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CDBAD18-43D0-0417-58D6-82737317355B}"/>
              </a:ext>
            </a:extLst>
          </p:cNvPr>
          <p:cNvGrpSpPr/>
          <p:nvPr/>
        </p:nvGrpSpPr>
        <p:grpSpPr>
          <a:xfrm>
            <a:off x="653141" y="4034551"/>
            <a:ext cx="4757058" cy="497408"/>
            <a:chOff x="653142" y="2398192"/>
            <a:chExt cx="4757058" cy="49740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7286B06D-51A3-8AC1-D077-203A4B24179E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27" name="Прямоугольник 1026">
                <a:extLst>
                  <a:ext uri="{FF2B5EF4-FFF2-40B4-BE49-F238E27FC236}">
                    <a16:creationId xmlns:a16="http://schemas.microsoft.com/office/drawing/2014/main" id="{28EE9915-75F4-8DB7-655B-ABB489D7D838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8" name="Прямоугольник 1027">
                <a:extLst>
                  <a:ext uri="{FF2B5EF4-FFF2-40B4-BE49-F238E27FC236}">
                    <a16:creationId xmlns:a16="http://schemas.microsoft.com/office/drawing/2014/main" id="{FF4DB6ED-E6AA-764D-ECA3-590DEEFEE364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9" name="Прямоугольник 1028">
                <a:extLst>
                  <a:ext uri="{FF2B5EF4-FFF2-40B4-BE49-F238E27FC236}">
                    <a16:creationId xmlns:a16="http://schemas.microsoft.com/office/drawing/2014/main" id="{663694F8-3DEC-B885-8C7B-3C859EC2396C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0" name="Прямоугольник 1029">
                <a:extLst>
                  <a:ext uri="{FF2B5EF4-FFF2-40B4-BE49-F238E27FC236}">
                    <a16:creationId xmlns:a16="http://schemas.microsoft.com/office/drawing/2014/main" id="{9CB9FBF5-D980-D6D9-E8D5-A7E93A562B42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1" name="Прямоугольник 1030">
                <a:extLst>
                  <a:ext uri="{FF2B5EF4-FFF2-40B4-BE49-F238E27FC236}">
                    <a16:creationId xmlns:a16="http://schemas.microsoft.com/office/drawing/2014/main" id="{721A22F1-796C-DC51-9326-D534F644AC36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2" name="Прямоугольник 1031">
                <a:extLst>
                  <a:ext uri="{FF2B5EF4-FFF2-40B4-BE49-F238E27FC236}">
                    <a16:creationId xmlns:a16="http://schemas.microsoft.com/office/drawing/2014/main" id="{55D21548-B830-26DE-FFFF-582FA61B5BEF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3" name="Прямоугольник 1032">
                <a:extLst>
                  <a:ext uri="{FF2B5EF4-FFF2-40B4-BE49-F238E27FC236}">
                    <a16:creationId xmlns:a16="http://schemas.microsoft.com/office/drawing/2014/main" id="{FCBC2792-2218-48D8-5AA9-C280E0786950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4" name="Прямоугольник 1033">
                <a:extLst>
                  <a:ext uri="{FF2B5EF4-FFF2-40B4-BE49-F238E27FC236}">
                    <a16:creationId xmlns:a16="http://schemas.microsoft.com/office/drawing/2014/main" id="{CBA458F2-9F6F-5B55-2D13-533A700D54AC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5" name="Прямоугольник 1034">
                <a:extLst>
                  <a:ext uri="{FF2B5EF4-FFF2-40B4-BE49-F238E27FC236}">
                    <a16:creationId xmlns:a16="http://schemas.microsoft.com/office/drawing/2014/main" id="{2BE4D115-5D7E-5BCC-5100-2E808517B7FE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6" name="Прямоугольник 1035">
                <a:extLst>
                  <a:ext uri="{FF2B5EF4-FFF2-40B4-BE49-F238E27FC236}">
                    <a16:creationId xmlns:a16="http://schemas.microsoft.com/office/drawing/2014/main" id="{2BA42385-1117-A47E-92E1-F5C856250E2B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7" name="Прямоугольник 1036">
                <a:extLst>
                  <a:ext uri="{FF2B5EF4-FFF2-40B4-BE49-F238E27FC236}">
                    <a16:creationId xmlns:a16="http://schemas.microsoft.com/office/drawing/2014/main" id="{5BFE81D3-8569-DEBB-2952-7C2D198C4823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8" name="Прямоугольник 1037">
                <a:extLst>
                  <a:ext uri="{FF2B5EF4-FFF2-40B4-BE49-F238E27FC236}">
                    <a16:creationId xmlns:a16="http://schemas.microsoft.com/office/drawing/2014/main" id="{7A179539-1418-DAEC-3FB3-22186983571F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9" name="Прямоугольник 1038">
                <a:extLst>
                  <a:ext uri="{FF2B5EF4-FFF2-40B4-BE49-F238E27FC236}">
                    <a16:creationId xmlns:a16="http://schemas.microsoft.com/office/drawing/2014/main" id="{E55873C6-B460-A61D-E800-A414BE3D5A2F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0" name="Прямоугольник 1039">
                <a:extLst>
                  <a:ext uri="{FF2B5EF4-FFF2-40B4-BE49-F238E27FC236}">
                    <a16:creationId xmlns:a16="http://schemas.microsoft.com/office/drawing/2014/main" id="{ABEE7EDF-7E37-7DA4-7ED9-3A6788B2CA34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1" name="Прямоугольник 1040">
                <a:extLst>
                  <a:ext uri="{FF2B5EF4-FFF2-40B4-BE49-F238E27FC236}">
                    <a16:creationId xmlns:a16="http://schemas.microsoft.com/office/drawing/2014/main" id="{9CF62454-162C-6A37-0106-ED15DB5BC9CE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2" name="Прямоугольник 1041">
                <a:extLst>
                  <a:ext uri="{FF2B5EF4-FFF2-40B4-BE49-F238E27FC236}">
                    <a16:creationId xmlns:a16="http://schemas.microsoft.com/office/drawing/2014/main" id="{AFFA57E9-B301-B569-8D03-F6016F007326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3" name="Прямоугольник 1042">
                <a:extLst>
                  <a:ext uri="{FF2B5EF4-FFF2-40B4-BE49-F238E27FC236}">
                    <a16:creationId xmlns:a16="http://schemas.microsoft.com/office/drawing/2014/main" id="{9BB9CD4D-4E9C-9E7F-D1EA-E9174D5D097E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4" name="Прямоугольник 1043">
                <a:extLst>
                  <a:ext uri="{FF2B5EF4-FFF2-40B4-BE49-F238E27FC236}">
                    <a16:creationId xmlns:a16="http://schemas.microsoft.com/office/drawing/2014/main" id="{7792409E-EFFC-12AD-0D37-2C652CD1EABF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5" name="Прямоугольник 1044">
                <a:extLst>
                  <a:ext uri="{FF2B5EF4-FFF2-40B4-BE49-F238E27FC236}">
                    <a16:creationId xmlns:a16="http://schemas.microsoft.com/office/drawing/2014/main" id="{3B042294-E1E1-8FC5-ADD4-FC31B427B0BB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6" name="Прямоугольник 1045">
                <a:extLst>
                  <a:ext uri="{FF2B5EF4-FFF2-40B4-BE49-F238E27FC236}">
                    <a16:creationId xmlns:a16="http://schemas.microsoft.com/office/drawing/2014/main" id="{D4217AC1-6914-3D1E-A383-B56004D6895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7" name="Прямоугольник 1046">
                <a:extLst>
                  <a:ext uri="{FF2B5EF4-FFF2-40B4-BE49-F238E27FC236}">
                    <a16:creationId xmlns:a16="http://schemas.microsoft.com/office/drawing/2014/main" id="{095A109B-C40D-8CF1-5644-14D95A983420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4" name="Прямоугольник 1023">
              <a:extLst>
                <a:ext uri="{FF2B5EF4-FFF2-40B4-BE49-F238E27FC236}">
                  <a16:creationId xmlns:a16="http://schemas.microsoft.com/office/drawing/2014/main" id="{0961D565-22F0-E343-F94C-22E5AFAB55D2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5" name="Прямоугольник 1024">
              <a:extLst>
                <a:ext uri="{FF2B5EF4-FFF2-40B4-BE49-F238E27FC236}">
                  <a16:creationId xmlns:a16="http://schemas.microsoft.com/office/drawing/2014/main" id="{2D71366A-2C20-9093-4291-5984734A42E6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454C531F-7D2D-536A-6FD5-F5D15D6FA5C7}"/>
              </a:ext>
            </a:extLst>
          </p:cNvPr>
          <p:cNvGrpSpPr/>
          <p:nvPr/>
        </p:nvGrpSpPr>
        <p:grpSpPr>
          <a:xfrm>
            <a:off x="653141" y="5582010"/>
            <a:ext cx="4757058" cy="497408"/>
            <a:chOff x="653142" y="2398192"/>
            <a:chExt cx="4757058" cy="497408"/>
          </a:xfrm>
        </p:grpSpPr>
        <p:grpSp>
          <p:nvGrpSpPr>
            <p:cNvPr id="1049" name="Группа 1048">
              <a:extLst>
                <a:ext uri="{FF2B5EF4-FFF2-40B4-BE49-F238E27FC236}">
                  <a16:creationId xmlns:a16="http://schemas.microsoft.com/office/drawing/2014/main" id="{11968437-E5AB-3539-610F-3D54FEDB461D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52" name="Прямоугольник 1051">
                <a:extLst>
                  <a:ext uri="{FF2B5EF4-FFF2-40B4-BE49-F238E27FC236}">
                    <a16:creationId xmlns:a16="http://schemas.microsoft.com/office/drawing/2014/main" id="{EA9AF810-D2C3-1888-88BF-7A60C49CBA70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3" name="Прямоугольник 1052">
                <a:extLst>
                  <a:ext uri="{FF2B5EF4-FFF2-40B4-BE49-F238E27FC236}">
                    <a16:creationId xmlns:a16="http://schemas.microsoft.com/office/drawing/2014/main" id="{958C8C90-ED2C-DF01-25AA-02C9C06B22B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4" name="Прямоугольник 1053">
                <a:extLst>
                  <a:ext uri="{FF2B5EF4-FFF2-40B4-BE49-F238E27FC236}">
                    <a16:creationId xmlns:a16="http://schemas.microsoft.com/office/drawing/2014/main" id="{55AC925E-D527-DD6A-7A38-C5B057B3C9AA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5" name="Прямоугольник 1054">
                <a:extLst>
                  <a:ext uri="{FF2B5EF4-FFF2-40B4-BE49-F238E27FC236}">
                    <a16:creationId xmlns:a16="http://schemas.microsoft.com/office/drawing/2014/main" id="{F1DD51A9-D6E1-F29A-D72D-0BD3C3427773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6" name="Прямоугольник 1055">
                <a:extLst>
                  <a:ext uri="{FF2B5EF4-FFF2-40B4-BE49-F238E27FC236}">
                    <a16:creationId xmlns:a16="http://schemas.microsoft.com/office/drawing/2014/main" id="{D322E6D4-0EB2-ACBB-1736-75BB2193CE4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7" name="Прямоугольник 1056">
                <a:extLst>
                  <a:ext uri="{FF2B5EF4-FFF2-40B4-BE49-F238E27FC236}">
                    <a16:creationId xmlns:a16="http://schemas.microsoft.com/office/drawing/2014/main" id="{0FA3B1D4-3294-9514-BC58-1FAC274F65F7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8" name="Прямоугольник 1057">
                <a:extLst>
                  <a:ext uri="{FF2B5EF4-FFF2-40B4-BE49-F238E27FC236}">
                    <a16:creationId xmlns:a16="http://schemas.microsoft.com/office/drawing/2014/main" id="{CEA946A3-D02E-611B-6717-0E6391C65123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9" name="Прямоугольник 1058">
                <a:extLst>
                  <a:ext uri="{FF2B5EF4-FFF2-40B4-BE49-F238E27FC236}">
                    <a16:creationId xmlns:a16="http://schemas.microsoft.com/office/drawing/2014/main" id="{FB60872B-4725-089E-78A6-026C8CD58C1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0" name="Прямоугольник 1059">
                <a:extLst>
                  <a:ext uri="{FF2B5EF4-FFF2-40B4-BE49-F238E27FC236}">
                    <a16:creationId xmlns:a16="http://schemas.microsoft.com/office/drawing/2014/main" id="{EA9A4948-8E02-F080-B227-11477EFA8FB9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1" name="Прямоугольник 1060">
                <a:extLst>
                  <a:ext uri="{FF2B5EF4-FFF2-40B4-BE49-F238E27FC236}">
                    <a16:creationId xmlns:a16="http://schemas.microsoft.com/office/drawing/2014/main" id="{5B031646-691F-D8AB-DE5C-E938707B5264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2" name="Прямоугольник 1061">
                <a:extLst>
                  <a:ext uri="{FF2B5EF4-FFF2-40B4-BE49-F238E27FC236}">
                    <a16:creationId xmlns:a16="http://schemas.microsoft.com/office/drawing/2014/main" id="{88750888-72CD-73BB-D220-94A995A53517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3" name="Прямоугольник 1062">
                <a:extLst>
                  <a:ext uri="{FF2B5EF4-FFF2-40B4-BE49-F238E27FC236}">
                    <a16:creationId xmlns:a16="http://schemas.microsoft.com/office/drawing/2014/main" id="{D77BC415-663A-B4C5-8E97-3E6F5B3BFC96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4" name="Прямоугольник 1063">
                <a:extLst>
                  <a:ext uri="{FF2B5EF4-FFF2-40B4-BE49-F238E27FC236}">
                    <a16:creationId xmlns:a16="http://schemas.microsoft.com/office/drawing/2014/main" id="{D1A95C4D-4436-7855-A6A6-EEA754357D99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5" name="Прямоугольник 1064">
                <a:extLst>
                  <a:ext uri="{FF2B5EF4-FFF2-40B4-BE49-F238E27FC236}">
                    <a16:creationId xmlns:a16="http://schemas.microsoft.com/office/drawing/2014/main" id="{4928FA44-024D-F58F-52EF-65B7D47C46FF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6" name="Прямоугольник 1065">
                <a:extLst>
                  <a:ext uri="{FF2B5EF4-FFF2-40B4-BE49-F238E27FC236}">
                    <a16:creationId xmlns:a16="http://schemas.microsoft.com/office/drawing/2014/main" id="{279B0554-6689-D591-7F73-D5291E65AD42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7" name="Прямоугольник 1066">
                <a:extLst>
                  <a:ext uri="{FF2B5EF4-FFF2-40B4-BE49-F238E27FC236}">
                    <a16:creationId xmlns:a16="http://schemas.microsoft.com/office/drawing/2014/main" id="{7C5D45D3-F426-ED2F-D0CA-FAAEF5B527DA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8" name="Прямоугольник 1067">
                <a:extLst>
                  <a:ext uri="{FF2B5EF4-FFF2-40B4-BE49-F238E27FC236}">
                    <a16:creationId xmlns:a16="http://schemas.microsoft.com/office/drawing/2014/main" id="{9CF3C4B5-518D-016B-E3F0-FF48B0BAA82F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9" name="Прямоугольник 1068">
                <a:extLst>
                  <a:ext uri="{FF2B5EF4-FFF2-40B4-BE49-F238E27FC236}">
                    <a16:creationId xmlns:a16="http://schemas.microsoft.com/office/drawing/2014/main" id="{AAC42331-06F3-B1F0-853E-71990A9B2A67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0" name="Прямоугольник 1069">
                <a:extLst>
                  <a:ext uri="{FF2B5EF4-FFF2-40B4-BE49-F238E27FC236}">
                    <a16:creationId xmlns:a16="http://schemas.microsoft.com/office/drawing/2014/main" id="{CA10ECFA-CA23-8889-6C4B-DD4C38BB6B88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1" name="Прямоугольник 1070">
                <a:extLst>
                  <a:ext uri="{FF2B5EF4-FFF2-40B4-BE49-F238E27FC236}">
                    <a16:creationId xmlns:a16="http://schemas.microsoft.com/office/drawing/2014/main" id="{95539878-10EA-59F3-E3BD-73A90F80B684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2" name="Прямоугольник 1071">
                <a:extLst>
                  <a:ext uri="{FF2B5EF4-FFF2-40B4-BE49-F238E27FC236}">
                    <a16:creationId xmlns:a16="http://schemas.microsoft.com/office/drawing/2014/main" id="{8E4127CD-B908-2AB8-9CCB-756A3FEE5CDC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0" name="Прямоугольник 1049">
              <a:extLst>
                <a:ext uri="{FF2B5EF4-FFF2-40B4-BE49-F238E27FC236}">
                  <a16:creationId xmlns:a16="http://schemas.microsoft.com/office/drawing/2014/main" id="{CE95ED3D-C879-2B83-EC6B-42086CBF1BD3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1" name="Прямоугольник 1050">
              <a:extLst>
                <a:ext uri="{FF2B5EF4-FFF2-40B4-BE49-F238E27FC236}">
                  <a16:creationId xmlns:a16="http://schemas.microsoft.com/office/drawing/2014/main" id="{DDACDB9D-84D5-C580-0072-FE5D2314E749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04" name="Выноска-облако 1103">
            <a:extLst>
              <a:ext uri="{FF2B5EF4-FFF2-40B4-BE49-F238E27FC236}">
                <a16:creationId xmlns:a16="http://schemas.microsoft.com/office/drawing/2014/main" id="{2480DD00-D6AF-7160-EC35-59314128E8E6}"/>
              </a:ext>
            </a:extLst>
          </p:cNvPr>
          <p:cNvSpPr/>
          <p:nvPr/>
        </p:nvSpPr>
        <p:spPr>
          <a:xfrm>
            <a:off x="5656782" y="1025071"/>
            <a:ext cx="2062292" cy="1497175"/>
          </a:xfrm>
          <a:prstGeom prst="cloudCallout">
            <a:avLst>
              <a:gd name="adj1" fmla="val 26412"/>
              <a:gd name="adj2" fmla="val 882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3+5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110" name="Рисунок 110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059E4B-35DE-C6BB-2169-CD938BB3E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26887" y="220371"/>
            <a:ext cx="911662" cy="925673"/>
          </a:xfrm>
          <a:prstGeom prst="rect">
            <a:avLst/>
          </a:prstGeom>
        </p:spPr>
      </p:pic>
      <p:pic>
        <p:nvPicPr>
          <p:cNvPr id="3074" name="Picture 2" descr="Zootopia Judy Hopps transparent PNG - StickPNG">
            <a:extLst>
              <a:ext uri="{FF2B5EF4-FFF2-40B4-BE49-F238E27FC236}">
                <a16:creationId xmlns:a16="http://schemas.microsoft.com/office/drawing/2014/main" id="{8774FB71-8306-A0E0-B027-B92B2A8C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87" y="2748196"/>
            <a:ext cx="2486357" cy="373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2612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Группа 1087">
            <a:extLst>
              <a:ext uri="{FF2B5EF4-FFF2-40B4-BE49-F238E27FC236}">
                <a16:creationId xmlns:a16="http://schemas.microsoft.com/office/drawing/2014/main" id="{C78A95C3-64AA-77B6-76F9-56FFE65D7DDD}"/>
              </a:ext>
            </a:extLst>
          </p:cNvPr>
          <p:cNvGrpSpPr/>
          <p:nvPr/>
        </p:nvGrpSpPr>
        <p:grpSpPr>
          <a:xfrm>
            <a:off x="4946452" y="2963233"/>
            <a:ext cx="373481" cy="1472082"/>
            <a:chOff x="4899706" y="3003925"/>
            <a:chExt cx="481816" cy="1353368"/>
          </a:xfrm>
        </p:grpSpPr>
        <p:sp>
          <p:nvSpPr>
            <p:cNvPr id="1075" name="Прямоугольник 1074">
              <a:extLst>
                <a:ext uri="{FF2B5EF4-FFF2-40B4-BE49-F238E27FC236}">
                  <a16:creationId xmlns:a16="http://schemas.microsoft.com/office/drawing/2014/main" id="{EC9D7B74-1B7C-0648-B890-3173EB26A28D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6" name="Прямоугольник 1075">
              <a:extLst>
                <a:ext uri="{FF2B5EF4-FFF2-40B4-BE49-F238E27FC236}">
                  <a16:creationId xmlns:a16="http://schemas.microsoft.com/office/drawing/2014/main" id="{C355E9D2-6315-4ED2-F6C8-EB612C1BA9FF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7" name="Прямоугольник 1076">
              <a:extLst>
                <a:ext uri="{FF2B5EF4-FFF2-40B4-BE49-F238E27FC236}">
                  <a16:creationId xmlns:a16="http://schemas.microsoft.com/office/drawing/2014/main" id="{762C20C3-1202-BBBE-86B4-E98027245FCF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8" name="Прямоугольник 1077">
              <a:extLst>
                <a:ext uri="{FF2B5EF4-FFF2-40B4-BE49-F238E27FC236}">
                  <a16:creationId xmlns:a16="http://schemas.microsoft.com/office/drawing/2014/main" id="{F9A92F5E-FAE1-D436-08B3-AD9CA962C06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9" name="Прямоугольник 1078">
              <a:extLst>
                <a:ext uri="{FF2B5EF4-FFF2-40B4-BE49-F238E27FC236}">
                  <a16:creationId xmlns:a16="http://schemas.microsoft.com/office/drawing/2014/main" id="{01B39935-A34A-9293-328E-B92E81B9AC5C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0" name="Прямоугольник 1079">
              <a:extLst>
                <a:ext uri="{FF2B5EF4-FFF2-40B4-BE49-F238E27FC236}">
                  <a16:creationId xmlns:a16="http://schemas.microsoft.com/office/drawing/2014/main" id="{03E5BF95-A4FF-A3F1-89A3-F975E3FFF10E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1" name="Прямоугольник 1080">
              <a:extLst>
                <a:ext uri="{FF2B5EF4-FFF2-40B4-BE49-F238E27FC236}">
                  <a16:creationId xmlns:a16="http://schemas.microsoft.com/office/drawing/2014/main" id="{1EDEA912-188A-AD50-2449-FC7CDD9D737E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2" name="Прямоугольник 1081">
              <a:extLst>
                <a:ext uri="{FF2B5EF4-FFF2-40B4-BE49-F238E27FC236}">
                  <a16:creationId xmlns:a16="http://schemas.microsoft.com/office/drawing/2014/main" id="{B29828C0-DA38-445F-4590-BC46E02A66AF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3" name="Прямоугольник 1082">
              <a:extLst>
                <a:ext uri="{FF2B5EF4-FFF2-40B4-BE49-F238E27FC236}">
                  <a16:creationId xmlns:a16="http://schemas.microsoft.com/office/drawing/2014/main" id="{567C7501-9076-E18C-71B8-BD71E92EEA55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4" name="Прямоугольник 1083">
              <a:extLst>
                <a:ext uri="{FF2B5EF4-FFF2-40B4-BE49-F238E27FC236}">
                  <a16:creationId xmlns:a16="http://schemas.microsoft.com/office/drawing/2014/main" id="{7643D5FE-8588-D5EA-1665-DEB2E76604F3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5" name="Прямоугольник 1084">
              <a:extLst>
                <a:ext uri="{FF2B5EF4-FFF2-40B4-BE49-F238E27FC236}">
                  <a16:creationId xmlns:a16="http://schemas.microsoft.com/office/drawing/2014/main" id="{FEAAF247-06E3-BCCE-2BFB-C835D97FC711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6" name="Прямоугольник 1085">
              <a:extLst>
                <a:ext uri="{FF2B5EF4-FFF2-40B4-BE49-F238E27FC236}">
                  <a16:creationId xmlns:a16="http://schemas.microsoft.com/office/drawing/2014/main" id="{335BDEB4-66B6-6E68-3F93-DC782684F4EC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7" name="Прямоугольник 1086">
              <a:extLst>
                <a:ext uri="{FF2B5EF4-FFF2-40B4-BE49-F238E27FC236}">
                  <a16:creationId xmlns:a16="http://schemas.microsoft.com/office/drawing/2014/main" id="{A3420BCC-B3C6-9B3F-C3B5-B421379EA04C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9" name="Группа 1088">
            <a:extLst>
              <a:ext uri="{FF2B5EF4-FFF2-40B4-BE49-F238E27FC236}">
                <a16:creationId xmlns:a16="http://schemas.microsoft.com/office/drawing/2014/main" id="{B2AD8707-7239-0C83-D6A9-12E66C0392E7}"/>
              </a:ext>
            </a:extLst>
          </p:cNvPr>
          <p:cNvGrpSpPr/>
          <p:nvPr/>
        </p:nvGrpSpPr>
        <p:grpSpPr>
          <a:xfrm>
            <a:off x="4946452" y="4508898"/>
            <a:ext cx="373481" cy="1472082"/>
            <a:chOff x="4899706" y="3003925"/>
            <a:chExt cx="481816" cy="1353368"/>
          </a:xfrm>
        </p:grpSpPr>
        <p:sp>
          <p:nvSpPr>
            <p:cNvPr id="1090" name="Прямоугольник 1089">
              <a:extLst>
                <a:ext uri="{FF2B5EF4-FFF2-40B4-BE49-F238E27FC236}">
                  <a16:creationId xmlns:a16="http://schemas.microsoft.com/office/drawing/2014/main" id="{932611FA-20BC-83B9-750A-AB6452C07017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1" name="Прямоугольник 1090">
              <a:extLst>
                <a:ext uri="{FF2B5EF4-FFF2-40B4-BE49-F238E27FC236}">
                  <a16:creationId xmlns:a16="http://schemas.microsoft.com/office/drawing/2014/main" id="{E52FF946-B4BD-EBB4-8739-F45B96ACF356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2" name="Прямоугольник 1091">
              <a:extLst>
                <a:ext uri="{FF2B5EF4-FFF2-40B4-BE49-F238E27FC236}">
                  <a16:creationId xmlns:a16="http://schemas.microsoft.com/office/drawing/2014/main" id="{A6DDC07F-7111-CA3C-7F3C-0B0C33A24890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3" name="Прямоугольник 1092">
              <a:extLst>
                <a:ext uri="{FF2B5EF4-FFF2-40B4-BE49-F238E27FC236}">
                  <a16:creationId xmlns:a16="http://schemas.microsoft.com/office/drawing/2014/main" id="{C5960C09-8361-FEDA-3549-08D1741A417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4" name="Прямоугольник 1093">
              <a:extLst>
                <a:ext uri="{FF2B5EF4-FFF2-40B4-BE49-F238E27FC236}">
                  <a16:creationId xmlns:a16="http://schemas.microsoft.com/office/drawing/2014/main" id="{B120B1B4-24A3-D94A-1B22-70C1E85598EF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5" name="Прямоугольник 1094">
              <a:extLst>
                <a:ext uri="{FF2B5EF4-FFF2-40B4-BE49-F238E27FC236}">
                  <a16:creationId xmlns:a16="http://schemas.microsoft.com/office/drawing/2014/main" id="{031155DC-DEC5-3A29-6701-D233094AD6FF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6" name="Прямоугольник 1095">
              <a:extLst>
                <a:ext uri="{FF2B5EF4-FFF2-40B4-BE49-F238E27FC236}">
                  <a16:creationId xmlns:a16="http://schemas.microsoft.com/office/drawing/2014/main" id="{43610919-5642-52EC-9FA2-E9F4CBD6DC50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7" name="Прямоугольник 1096">
              <a:extLst>
                <a:ext uri="{FF2B5EF4-FFF2-40B4-BE49-F238E27FC236}">
                  <a16:creationId xmlns:a16="http://schemas.microsoft.com/office/drawing/2014/main" id="{7DDDB5A5-72EF-FB2D-5F66-2A3026935A78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8" name="Прямоугольник 1097">
              <a:extLst>
                <a:ext uri="{FF2B5EF4-FFF2-40B4-BE49-F238E27FC236}">
                  <a16:creationId xmlns:a16="http://schemas.microsoft.com/office/drawing/2014/main" id="{DE37B581-537D-7643-A91F-CEF74556603D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9" name="Прямоугольник 1098">
              <a:extLst>
                <a:ext uri="{FF2B5EF4-FFF2-40B4-BE49-F238E27FC236}">
                  <a16:creationId xmlns:a16="http://schemas.microsoft.com/office/drawing/2014/main" id="{388D0A68-5560-F3E1-8A85-CED451020D46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0" name="Прямоугольник 1099">
              <a:extLst>
                <a:ext uri="{FF2B5EF4-FFF2-40B4-BE49-F238E27FC236}">
                  <a16:creationId xmlns:a16="http://schemas.microsoft.com/office/drawing/2014/main" id="{A00DB889-4F04-79AD-EA99-8D7DFD0103DB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1" name="Прямоугольник 1100">
              <a:extLst>
                <a:ext uri="{FF2B5EF4-FFF2-40B4-BE49-F238E27FC236}">
                  <a16:creationId xmlns:a16="http://schemas.microsoft.com/office/drawing/2014/main" id="{C01AA130-345E-E857-0B50-6BE771546C16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2" name="Прямоугольник 1101">
              <a:extLst>
                <a:ext uri="{FF2B5EF4-FFF2-40B4-BE49-F238E27FC236}">
                  <a16:creationId xmlns:a16="http://schemas.microsoft.com/office/drawing/2014/main" id="{EB8DC21C-4250-5766-34B5-CF9C01D46625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E6BFDA-5583-087E-5ACB-842705A77BBC}"/>
              </a:ext>
            </a:extLst>
          </p:cNvPr>
          <p:cNvSpPr/>
          <p:nvPr/>
        </p:nvSpPr>
        <p:spPr>
          <a:xfrm>
            <a:off x="653143" y="1025071"/>
            <a:ext cx="4191000" cy="5334000"/>
          </a:xfrm>
          <a:prstGeom prst="rect">
            <a:avLst/>
          </a:prstGeom>
          <a:solidFill>
            <a:srgbClr val="F9E1B4"/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E960C113-0C0D-0D50-77A4-AE768AFB08CC}"/>
              </a:ext>
            </a:extLst>
          </p:cNvPr>
          <p:cNvSpPr/>
          <p:nvPr/>
        </p:nvSpPr>
        <p:spPr>
          <a:xfrm>
            <a:off x="478972" y="589643"/>
            <a:ext cx="4510314" cy="67491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9FBAADB-C98A-6A00-61F1-44ADA7627D1F}"/>
              </a:ext>
            </a:extLst>
          </p:cNvPr>
          <p:cNvGrpSpPr/>
          <p:nvPr/>
        </p:nvGrpSpPr>
        <p:grpSpPr>
          <a:xfrm>
            <a:off x="1149400" y="1576977"/>
            <a:ext cx="662649" cy="1296979"/>
            <a:chOff x="719665" y="1524001"/>
            <a:chExt cx="1075267" cy="2104582"/>
          </a:xfrm>
        </p:grpSpPr>
        <p:pic>
          <p:nvPicPr>
            <p:cNvPr id="7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61A854A9-F292-59B8-635D-F646AA4252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" t="1852" r="80371" b="6987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807A2AA-E534-D7FD-B733-B7FC10C7779C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FF6E1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</a:t>
              </a:r>
              <a:endParaRPr lang="ru-RU" sz="1400" b="1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57CBB03-3C08-B901-A6BC-4CD433E53A0E}"/>
              </a:ext>
            </a:extLst>
          </p:cNvPr>
          <p:cNvGrpSpPr/>
          <p:nvPr/>
        </p:nvGrpSpPr>
        <p:grpSpPr>
          <a:xfrm>
            <a:off x="2393530" y="1576977"/>
            <a:ext cx="662649" cy="1296979"/>
            <a:chOff x="719665" y="1524001"/>
            <a:chExt cx="1075267" cy="2104582"/>
          </a:xfrm>
        </p:grpSpPr>
        <p:pic>
          <p:nvPicPr>
            <p:cNvPr id="10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EB20CD9D-35EE-39FA-44AE-4F2E0FA9D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4" t="1762" r="61852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112FA3F-6050-7BF5-E058-817CB17AF791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1179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</a:t>
              </a:r>
              <a:endParaRPr lang="ru-RU" sz="1400" b="1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0ECAFFB-ABD9-7B3C-3E52-7609343CA009}"/>
              </a:ext>
            </a:extLst>
          </p:cNvPr>
          <p:cNvGrpSpPr/>
          <p:nvPr/>
        </p:nvGrpSpPr>
        <p:grpSpPr>
          <a:xfrm>
            <a:off x="3652581" y="1576977"/>
            <a:ext cx="662649" cy="1296979"/>
            <a:chOff x="719665" y="1524001"/>
            <a:chExt cx="1075267" cy="2104582"/>
          </a:xfrm>
        </p:grpSpPr>
        <p:pic>
          <p:nvPicPr>
            <p:cNvPr id="13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8E97BBAF-2E69-3F00-1C8C-11DA0450B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6" t="1762" r="43370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A66168C4-9943-0AC4-C890-A32D4750ADEB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824B1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3</a:t>
              </a:r>
              <a:endParaRPr lang="ru-RU" sz="1400" b="1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76F3E0-F8E6-55B6-A0D9-CBB30AF2C470}"/>
              </a:ext>
            </a:extLst>
          </p:cNvPr>
          <p:cNvGrpSpPr/>
          <p:nvPr/>
        </p:nvGrpSpPr>
        <p:grpSpPr>
          <a:xfrm>
            <a:off x="1149400" y="3163325"/>
            <a:ext cx="662649" cy="1296979"/>
            <a:chOff x="719665" y="1524001"/>
            <a:chExt cx="1075267" cy="2104582"/>
          </a:xfrm>
        </p:grpSpPr>
        <p:pic>
          <p:nvPicPr>
            <p:cNvPr id="16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637BEC5-C760-0D00-132F-1CE47FF6E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0" t="1762" r="24296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8D7D946-CE22-ED10-835C-CD8CE251BCD0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B45D4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4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8D30FBA-8854-C4FB-3A1A-8CBC69864EDD}"/>
              </a:ext>
            </a:extLst>
          </p:cNvPr>
          <p:cNvGrpSpPr/>
          <p:nvPr/>
        </p:nvGrpSpPr>
        <p:grpSpPr>
          <a:xfrm>
            <a:off x="2393529" y="3163325"/>
            <a:ext cx="662649" cy="1296979"/>
            <a:chOff x="719665" y="1524001"/>
            <a:chExt cx="1075267" cy="2104582"/>
          </a:xfrm>
        </p:grpSpPr>
        <p:pic>
          <p:nvPicPr>
            <p:cNvPr id="19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596FDCA-90E4-F9C3-233B-B61C1FB22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5" t="36176" r="80311" b="35552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9105FCC-C494-E848-5D87-4EF63E6B3164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039FB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5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D005A5B-AEB3-D979-6DC8-B5250E884C6F}"/>
              </a:ext>
            </a:extLst>
          </p:cNvPr>
          <p:cNvGrpSpPr/>
          <p:nvPr/>
        </p:nvGrpSpPr>
        <p:grpSpPr>
          <a:xfrm>
            <a:off x="3652580" y="3163325"/>
            <a:ext cx="692494" cy="1296979"/>
            <a:chOff x="719661" y="1524001"/>
            <a:chExt cx="1123696" cy="2104582"/>
          </a:xfrm>
        </p:grpSpPr>
        <p:pic>
          <p:nvPicPr>
            <p:cNvPr id="22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3C11507-5C5D-E760-0AA2-9874CD814F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6" t="36176" r="23970" b="35552"/>
            <a:stretch/>
          </p:blipFill>
          <p:spPr bwMode="auto">
            <a:xfrm>
              <a:off x="719661" y="1524001"/>
              <a:ext cx="1123696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478DA89-BC51-F3FE-F9FD-8D1315FEDF1C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4B5B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6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FCE4AC2-5E73-F852-B488-521D1D8A2451}"/>
              </a:ext>
            </a:extLst>
          </p:cNvPr>
          <p:cNvGrpSpPr/>
          <p:nvPr/>
        </p:nvGrpSpPr>
        <p:grpSpPr>
          <a:xfrm>
            <a:off x="1134474" y="4749673"/>
            <a:ext cx="662649" cy="1296979"/>
            <a:chOff x="719661" y="1524001"/>
            <a:chExt cx="1075267" cy="2104582"/>
          </a:xfrm>
        </p:grpSpPr>
        <p:pic>
          <p:nvPicPr>
            <p:cNvPr id="25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AD24ECCA-CB2A-017E-DA53-53A358CEDE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5" t="69964" r="80351" b="1764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6773164-AD38-2576-6A38-CED2F9008264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03A1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7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36B2B97-3872-E13A-F4DF-B7BEF634469C}"/>
              </a:ext>
            </a:extLst>
          </p:cNvPr>
          <p:cNvGrpSpPr/>
          <p:nvPr/>
        </p:nvGrpSpPr>
        <p:grpSpPr>
          <a:xfrm>
            <a:off x="2393527" y="4749673"/>
            <a:ext cx="662649" cy="1296979"/>
            <a:chOff x="719661" y="1524001"/>
            <a:chExt cx="1075267" cy="2104582"/>
          </a:xfrm>
        </p:grpSpPr>
        <p:pic>
          <p:nvPicPr>
            <p:cNvPr id="28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1A4E33EE-0BF8-C3F1-2154-F13DA68003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2" t="69885" r="61604" b="1843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E8A6ECC-5C6C-26EE-2E02-B659BFE9BAE8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55F5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8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5E621F8-D1DB-F8E2-F783-5C3B3E0D78B5}"/>
              </a:ext>
            </a:extLst>
          </p:cNvPr>
          <p:cNvGrpSpPr/>
          <p:nvPr/>
        </p:nvGrpSpPr>
        <p:grpSpPr>
          <a:xfrm>
            <a:off x="3667501" y="4749673"/>
            <a:ext cx="662649" cy="1296979"/>
            <a:chOff x="719661" y="1524001"/>
            <a:chExt cx="1075267" cy="2104582"/>
          </a:xfrm>
        </p:grpSpPr>
        <p:pic>
          <p:nvPicPr>
            <p:cNvPr id="31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AC55B87-35B9-9093-AB05-70C108D47E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8" t="70000" r="24148" b="1728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200A98E8-280F-F841-8BBF-1609A0BF068D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F721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9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3AEB6B6-C436-185A-52A1-CE75096B74AB}"/>
              </a:ext>
            </a:extLst>
          </p:cNvPr>
          <p:cNvGrpSpPr/>
          <p:nvPr/>
        </p:nvGrpSpPr>
        <p:grpSpPr>
          <a:xfrm>
            <a:off x="653142" y="2487092"/>
            <a:ext cx="4757058" cy="497408"/>
            <a:chOff x="653142" y="2398192"/>
            <a:chExt cx="4757058" cy="497408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1FCABB52-5266-63D0-E48C-CC72C0556397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EBAFD878-B14A-8008-C395-A6572F36324C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D343ACE0-923B-5F8F-9D12-D35EA35911E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46B1393A-F72B-611E-6510-C74DED855761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534C5EC6-9941-CD88-5453-20E2A58F7618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84DCB85A-6583-C161-A74A-23F61AB5EDC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7A57016-B35E-0391-0C08-0C4F10DA76F4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0D69B4D1-EACD-31A3-1EB3-5DAA6063650E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1C7A4929-80C3-1DAD-49D4-F1CAC0C8D59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F1FF0C89-27EA-2BF9-8203-7782D6E6E937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EDA954C5-C351-F6E2-8689-3808B06ACF09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1C40F868-F1D5-5A71-DC83-6DA5107E2E81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3F710B2E-0174-36FF-684E-B15D60C02564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BA88241A-8E19-C791-5BD6-EAA1C97D5D95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11E7FB7A-FCAF-C61C-4D3F-CBA63F591707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74DD4E66-C167-2A1A-85B8-E7470BDBBC29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53CCFD32-4852-1994-18C0-457D236E025D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BC518FDE-C1AE-5F08-2CDB-EF9789A38731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A878B321-0260-FB2D-06AF-57200CD98A2E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AB505822-33EB-BB69-850D-4B58B06CCB16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31B675C1-5E72-4147-81E4-1B32E8A22CF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BA437075-C893-F1DC-15C1-520A98B6E74A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AB5EDC0-609A-EA36-EE7B-8669F5466F9B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9321590-E624-13A1-A649-EB502A6CF8BB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3" name="Прямоугольник 1072">
            <a:extLst>
              <a:ext uri="{FF2B5EF4-FFF2-40B4-BE49-F238E27FC236}">
                <a16:creationId xmlns:a16="http://schemas.microsoft.com/office/drawing/2014/main" id="{6132EF66-3C6A-25CB-2EB2-08EC0CCB4874}"/>
              </a:ext>
            </a:extLst>
          </p:cNvPr>
          <p:cNvSpPr/>
          <p:nvPr/>
        </p:nvSpPr>
        <p:spPr>
          <a:xfrm>
            <a:off x="653140" y="5996421"/>
            <a:ext cx="4755644" cy="3626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CDBAD18-43D0-0417-58D6-82737317355B}"/>
              </a:ext>
            </a:extLst>
          </p:cNvPr>
          <p:cNvGrpSpPr/>
          <p:nvPr/>
        </p:nvGrpSpPr>
        <p:grpSpPr>
          <a:xfrm>
            <a:off x="653141" y="4034551"/>
            <a:ext cx="4757058" cy="497408"/>
            <a:chOff x="653142" y="2398192"/>
            <a:chExt cx="4757058" cy="49740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7286B06D-51A3-8AC1-D077-203A4B24179E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27" name="Прямоугольник 1026">
                <a:extLst>
                  <a:ext uri="{FF2B5EF4-FFF2-40B4-BE49-F238E27FC236}">
                    <a16:creationId xmlns:a16="http://schemas.microsoft.com/office/drawing/2014/main" id="{28EE9915-75F4-8DB7-655B-ABB489D7D838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8" name="Прямоугольник 1027">
                <a:extLst>
                  <a:ext uri="{FF2B5EF4-FFF2-40B4-BE49-F238E27FC236}">
                    <a16:creationId xmlns:a16="http://schemas.microsoft.com/office/drawing/2014/main" id="{FF4DB6ED-E6AA-764D-ECA3-590DEEFEE364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9" name="Прямоугольник 1028">
                <a:extLst>
                  <a:ext uri="{FF2B5EF4-FFF2-40B4-BE49-F238E27FC236}">
                    <a16:creationId xmlns:a16="http://schemas.microsoft.com/office/drawing/2014/main" id="{663694F8-3DEC-B885-8C7B-3C859EC2396C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0" name="Прямоугольник 1029">
                <a:extLst>
                  <a:ext uri="{FF2B5EF4-FFF2-40B4-BE49-F238E27FC236}">
                    <a16:creationId xmlns:a16="http://schemas.microsoft.com/office/drawing/2014/main" id="{9CB9FBF5-D980-D6D9-E8D5-A7E93A562B42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1" name="Прямоугольник 1030">
                <a:extLst>
                  <a:ext uri="{FF2B5EF4-FFF2-40B4-BE49-F238E27FC236}">
                    <a16:creationId xmlns:a16="http://schemas.microsoft.com/office/drawing/2014/main" id="{721A22F1-796C-DC51-9326-D534F644AC36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2" name="Прямоугольник 1031">
                <a:extLst>
                  <a:ext uri="{FF2B5EF4-FFF2-40B4-BE49-F238E27FC236}">
                    <a16:creationId xmlns:a16="http://schemas.microsoft.com/office/drawing/2014/main" id="{55D21548-B830-26DE-FFFF-582FA61B5BEF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3" name="Прямоугольник 1032">
                <a:extLst>
                  <a:ext uri="{FF2B5EF4-FFF2-40B4-BE49-F238E27FC236}">
                    <a16:creationId xmlns:a16="http://schemas.microsoft.com/office/drawing/2014/main" id="{FCBC2792-2218-48D8-5AA9-C280E0786950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4" name="Прямоугольник 1033">
                <a:extLst>
                  <a:ext uri="{FF2B5EF4-FFF2-40B4-BE49-F238E27FC236}">
                    <a16:creationId xmlns:a16="http://schemas.microsoft.com/office/drawing/2014/main" id="{CBA458F2-9F6F-5B55-2D13-533A700D54AC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5" name="Прямоугольник 1034">
                <a:extLst>
                  <a:ext uri="{FF2B5EF4-FFF2-40B4-BE49-F238E27FC236}">
                    <a16:creationId xmlns:a16="http://schemas.microsoft.com/office/drawing/2014/main" id="{2BE4D115-5D7E-5BCC-5100-2E808517B7FE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6" name="Прямоугольник 1035">
                <a:extLst>
                  <a:ext uri="{FF2B5EF4-FFF2-40B4-BE49-F238E27FC236}">
                    <a16:creationId xmlns:a16="http://schemas.microsoft.com/office/drawing/2014/main" id="{2BA42385-1117-A47E-92E1-F5C856250E2B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7" name="Прямоугольник 1036">
                <a:extLst>
                  <a:ext uri="{FF2B5EF4-FFF2-40B4-BE49-F238E27FC236}">
                    <a16:creationId xmlns:a16="http://schemas.microsoft.com/office/drawing/2014/main" id="{5BFE81D3-8569-DEBB-2952-7C2D198C4823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8" name="Прямоугольник 1037">
                <a:extLst>
                  <a:ext uri="{FF2B5EF4-FFF2-40B4-BE49-F238E27FC236}">
                    <a16:creationId xmlns:a16="http://schemas.microsoft.com/office/drawing/2014/main" id="{7A179539-1418-DAEC-3FB3-22186983571F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9" name="Прямоугольник 1038">
                <a:extLst>
                  <a:ext uri="{FF2B5EF4-FFF2-40B4-BE49-F238E27FC236}">
                    <a16:creationId xmlns:a16="http://schemas.microsoft.com/office/drawing/2014/main" id="{E55873C6-B460-A61D-E800-A414BE3D5A2F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0" name="Прямоугольник 1039">
                <a:extLst>
                  <a:ext uri="{FF2B5EF4-FFF2-40B4-BE49-F238E27FC236}">
                    <a16:creationId xmlns:a16="http://schemas.microsoft.com/office/drawing/2014/main" id="{ABEE7EDF-7E37-7DA4-7ED9-3A6788B2CA34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1" name="Прямоугольник 1040">
                <a:extLst>
                  <a:ext uri="{FF2B5EF4-FFF2-40B4-BE49-F238E27FC236}">
                    <a16:creationId xmlns:a16="http://schemas.microsoft.com/office/drawing/2014/main" id="{9CF62454-162C-6A37-0106-ED15DB5BC9CE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2" name="Прямоугольник 1041">
                <a:extLst>
                  <a:ext uri="{FF2B5EF4-FFF2-40B4-BE49-F238E27FC236}">
                    <a16:creationId xmlns:a16="http://schemas.microsoft.com/office/drawing/2014/main" id="{AFFA57E9-B301-B569-8D03-F6016F007326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3" name="Прямоугольник 1042">
                <a:extLst>
                  <a:ext uri="{FF2B5EF4-FFF2-40B4-BE49-F238E27FC236}">
                    <a16:creationId xmlns:a16="http://schemas.microsoft.com/office/drawing/2014/main" id="{9BB9CD4D-4E9C-9E7F-D1EA-E9174D5D097E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4" name="Прямоугольник 1043">
                <a:extLst>
                  <a:ext uri="{FF2B5EF4-FFF2-40B4-BE49-F238E27FC236}">
                    <a16:creationId xmlns:a16="http://schemas.microsoft.com/office/drawing/2014/main" id="{7792409E-EFFC-12AD-0D37-2C652CD1EABF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5" name="Прямоугольник 1044">
                <a:extLst>
                  <a:ext uri="{FF2B5EF4-FFF2-40B4-BE49-F238E27FC236}">
                    <a16:creationId xmlns:a16="http://schemas.microsoft.com/office/drawing/2014/main" id="{3B042294-E1E1-8FC5-ADD4-FC31B427B0BB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6" name="Прямоугольник 1045">
                <a:extLst>
                  <a:ext uri="{FF2B5EF4-FFF2-40B4-BE49-F238E27FC236}">
                    <a16:creationId xmlns:a16="http://schemas.microsoft.com/office/drawing/2014/main" id="{D4217AC1-6914-3D1E-A383-B56004D6895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7" name="Прямоугольник 1046">
                <a:extLst>
                  <a:ext uri="{FF2B5EF4-FFF2-40B4-BE49-F238E27FC236}">
                    <a16:creationId xmlns:a16="http://schemas.microsoft.com/office/drawing/2014/main" id="{095A109B-C40D-8CF1-5644-14D95A983420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4" name="Прямоугольник 1023">
              <a:extLst>
                <a:ext uri="{FF2B5EF4-FFF2-40B4-BE49-F238E27FC236}">
                  <a16:creationId xmlns:a16="http://schemas.microsoft.com/office/drawing/2014/main" id="{0961D565-22F0-E343-F94C-22E5AFAB55D2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5" name="Прямоугольник 1024">
              <a:extLst>
                <a:ext uri="{FF2B5EF4-FFF2-40B4-BE49-F238E27FC236}">
                  <a16:creationId xmlns:a16="http://schemas.microsoft.com/office/drawing/2014/main" id="{2D71366A-2C20-9093-4291-5984734A42E6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454C531F-7D2D-536A-6FD5-F5D15D6FA5C7}"/>
              </a:ext>
            </a:extLst>
          </p:cNvPr>
          <p:cNvGrpSpPr/>
          <p:nvPr/>
        </p:nvGrpSpPr>
        <p:grpSpPr>
          <a:xfrm>
            <a:off x="653141" y="5582010"/>
            <a:ext cx="4757058" cy="497408"/>
            <a:chOff x="653142" y="2398192"/>
            <a:chExt cx="4757058" cy="497408"/>
          </a:xfrm>
        </p:grpSpPr>
        <p:grpSp>
          <p:nvGrpSpPr>
            <p:cNvPr id="1049" name="Группа 1048">
              <a:extLst>
                <a:ext uri="{FF2B5EF4-FFF2-40B4-BE49-F238E27FC236}">
                  <a16:creationId xmlns:a16="http://schemas.microsoft.com/office/drawing/2014/main" id="{11968437-E5AB-3539-610F-3D54FEDB461D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52" name="Прямоугольник 1051">
                <a:extLst>
                  <a:ext uri="{FF2B5EF4-FFF2-40B4-BE49-F238E27FC236}">
                    <a16:creationId xmlns:a16="http://schemas.microsoft.com/office/drawing/2014/main" id="{EA9AF810-D2C3-1888-88BF-7A60C49CBA70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3" name="Прямоугольник 1052">
                <a:extLst>
                  <a:ext uri="{FF2B5EF4-FFF2-40B4-BE49-F238E27FC236}">
                    <a16:creationId xmlns:a16="http://schemas.microsoft.com/office/drawing/2014/main" id="{958C8C90-ED2C-DF01-25AA-02C9C06B22B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4" name="Прямоугольник 1053">
                <a:extLst>
                  <a:ext uri="{FF2B5EF4-FFF2-40B4-BE49-F238E27FC236}">
                    <a16:creationId xmlns:a16="http://schemas.microsoft.com/office/drawing/2014/main" id="{55AC925E-D527-DD6A-7A38-C5B057B3C9AA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5" name="Прямоугольник 1054">
                <a:extLst>
                  <a:ext uri="{FF2B5EF4-FFF2-40B4-BE49-F238E27FC236}">
                    <a16:creationId xmlns:a16="http://schemas.microsoft.com/office/drawing/2014/main" id="{F1DD51A9-D6E1-F29A-D72D-0BD3C3427773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6" name="Прямоугольник 1055">
                <a:extLst>
                  <a:ext uri="{FF2B5EF4-FFF2-40B4-BE49-F238E27FC236}">
                    <a16:creationId xmlns:a16="http://schemas.microsoft.com/office/drawing/2014/main" id="{D322E6D4-0EB2-ACBB-1736-75BB2193CE4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7" name="Прямоугольник 1056">
                <a:extLst>
                  <a:ext uri="{FF2B5EF4-FFF2-40B4-BE49-F238E27FC236}">
                    <a16:creationId xmlns:a16="http://schemas.microsoft.com/office/drawing/2014/main" id="{0FA3B1D4-3294-9514-BC58-1FAC274F65F7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8" name="Прямоугольник 1057">
                <a:extLst>
                  <a:ext uri="{FF2B5EF4-FFF2-40B4-BE49-F238E27FC236}">
                    <a16:creationId xmlns:a16="http://schemas.microsoft.com/office/drawing/2014/main" id="{CEA946A3-D02E-611B-6717-0E6391C65123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9" name="Прямоугольник 1058">
                <a:extLst>
                  <a:ext uri="{FF2B5EF4-FFF2-40B4-BE49-F238E27FC236}">
                    <a16:creationId xmlns:a16="http://schemas.microsoft.com/office/drawing/2014/main" id="{FB60872B-4725-089E-78A6-026C8CD58C1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0" name="Прямоугольник 1059">
                <a:extLst>
                  <a:ext uri="{FF2B5EF4-FFF2-40B4-BE49-F238E27FC236}">
                    <a16:creationId xmlns:a16="http://schemas.microsoft.com/office/drawing/2014/main" id="{EA9A4948-8E02-F080-B227-11477EFA8FB9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1" name="Прямоугольник 1060">
                <a:extLst>
                  <a:ext uri="{FF2B5EF4-FFF2-40B4-BE49-F238E27FC236}">
                    <a16:creationId xmlns:a16="http://schemas.microsoft.com/office/drawing/2014/main" id="{5B031646-691F-D8AB-DE5C-E938707B5264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2" name="Прямоугольник 1061">
                <a:extLst>
                  <a:ext uri="{FF2B5EF4-FFF2-40B4-BE49-F238E27FC236}">
                    <a16:creationId xmlns:a16="http://schemas.microsoft.com/office/drawing/2014/main" id="{88750888-72CD-73BB-D220-94A995A53517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3" name="Прямоугольник 1062">
                <a:extLst>
                  <a:ext uri="{FF2B5EF4-FFF2-40B4-BE49-F238E27FC236}">
                    <a16:creationId xmlns:a16="http://schemas.microsoft.com/office/drawing/2014/main" id="{D77BC415-663A-B4C5-8E97-3E6F5B3BFC96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4" name="Прямоугольник 1063">
                <a:extLst>
                  <a:ext uri="{FF2B5EF4-FFF2-40B4-BE49-F238E27FC236}">
                    <a16:creationId xmlns:a16="http://schemas.microsoft.com/office/drawing/2014/main" id="{D1A95C4D-4436-7855-A6A6-EEA754357D99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5" name="Прямоугольник 1064">
                <a:extLst>
                  <a:ext uri="{FF2B5EF4-FFF2-40B4-BE49-F238E27FC236}">
                    <a16:creationId xmlns:a16="http://schemas.microsoft.com/office/drawing/2014/main" id="{4928FA44-024D-F58F-52EF-65B7D47C46FF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6" name="Прямоугольник 1065">
                <a:extLst>
                  <a:ext uri="{FF2B5EF4-FFF2-40B4-BE49-F238E27FC236}">
                    <a16:creationId xmlns:a16="http://schemas.microsoft.com/office/drawing/2014/main" id="{279B0554-6689-D591-7F73-D5291E65AD42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7" name="Прямоугольник 1066">
                <a:extLst>
                  <a:ext uri="{FF2B5EF4-FFF2-40B4-BE49-F238E27FC236}">
                    <a16:creationId xmlns:a16="http://schemas.microsoft.com/office/drawing/2014/main" id="{7C5D45D3-F426-ED2F-D0CA-FAAEF5B527DA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8" name="Прямоугольник 1067">
                <a:extLst>
                  <a:ext uri="{FF2B5EF4-FFF2-40B4-BE49-F238E27FC236}">
                    <a16:creationId xmlns:a16="http://schemas.microsoft.com/office/drawing/2014/main" id="{9CF3C4B5-518D-016B-E3F0-FF48B0BAA82F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9" name="Прямоугольник 1068">
                <a:extLst>
                  <a:ext uri="{FF2B5EF4-FFF2-40B4-BE49-F238E27FC236}">
                    <a16:creationId xmlns:a16="http://schemas.microsoft.com/office/drawing/2014/main" id="{AAC42331-06F3-B1F0-853E-71990A9B2A67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0" name="Прямоугольник 1069">
                <a:extLst>
                  <a:ext uri="{FF2B5EF4-FFF2-40B4-BE49-F238E27FC236}">
                    <a16:creationId xmlns:a16="http://schemas.microsoft.com/office/drawing/2014/main" id="{CA10ECFA-CA23-8889-6C4B-DD4C38BB6B88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1" name="Прямоугольник 1070">
                <a:extLst>
                  <a:ext uri="{FF2B5EF4-FFF2-40B4-BE49-F238E27FC236}">
                    <a16:creationId xmlns:a16="http://schemas.microsoft.com/office/drawing/2014/main" id="{95539878-10EA-59F3-E3BD-73A90F80B684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2" name="Прямоугольник 1071">
                <a:extLst>
                  <a:ext uri="{FF2B5EF4-FFF2-40B4-BE49-F238E27FC236}">
                    <a16:creationId xmlns:a16="http://schemas.microsoft.com/office/drawing/2014/main" id="{8E4127CD-B908-2AB8-9CCB-756A3FEE5CDC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0" name="Прямоугольник 1049">
              <a:extLst>
                <a:ext uri="{FF2B5EF4-FFF2-40B4-BE49-F238E27FC236}">
                  <a16:creationId xmlns:a16="http://schemas.microsoft.com/office/drawing/2014/main" id="{CE95ED3D-C879-2B83-EC6B-42086CBF1BD3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1" name="Прямоугольник 1050">
              <a:extLst>
                <a:ext uri="{FF2B5EF4-FFF2-40B4-BE49-F238E27FC236}">
                  <a16:creationId xmlns:a16="http://schemas.microsoft.com/office/drawing/2014/main" id="{DDACDB9D-84D5-C580-0072-FE5D2314E749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04" name="Выноска-облако 1103">
            <a:extLst>
              <a:ext uri="{FF2B5EF4-FFF2-40B4-BE49-F238E27FC236}">
                <a16:creationId xmlns:a16="http://schemas.microsoft.com/office/drawing/2014/main" id="{2480DD00-D6AF-7160-EC35-59314128E8E6}"/>
              </a:ext>
            </a:extLst>
          </p:cNvPr>
          <p:cNvSpPr/>
          <p:nvPr/>
        </p:nvSpPr>
        <p:spPr>
          <a:xfrm>
            <a:off x="5656782" y="1025071"/>
            <a:ext cx="2062292" cy="1497175"/>
          </a:xfrm>
          <a:prstGeom prst="cloudCallout">
            <a:avLst>
              <a:gd name="adj1" fmla="val 26412"/>
              <a:gd name="adj2" fmla="val 882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2+2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110" name="Рисунок 110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059E4B-35DE-C6BB-2169-CD938BB3E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26887" y="220371"/>
            <a:ext cx="911662" cy="925673"/>
          </a:xfrm>
          <a:prstGeom prst="rect">
            <a:avLst/>
          </a:prstGeom>
        </p:spPr>
      </p:pic>
      <p:pic>
        <p:nvPicPr>
          <p:cNvPr id="4098" name="Picture 2" descr="Download Walt The Moana Company Disney Free Transparent Image HQ HQ PNG  Image | FreePNGImg">
            <a:extLst>
              <a:ext uri="{FF2B5EF4-FFF2-40B4-BE49-F238E27FC236}">
                <a16:creationId xmlns:a16="http://schemas.microsoft.com/office/drawing/2014/main" id="{8CF7FB4F-B907-F5AA-31FB-CC7A6BC4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46" y="3176782"/>
            <a:ext cx="1689255" cy="31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7600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Группа 1087">
            <a:extLst>
              <a:ext uri="{FF2B5EF4-FFF2-40B4-BE49-F238E27FC236}">
                <a16:creationId xmlns:a16="http://schemas.microsoft.com/office/drawing/2014/main" id="{C78A95C3-64AA-77B6-76F9-56FFE65D7DDD}"/>
              </a:ext>
            </a:extLst>
          </p:cNvPr>
          <p:cNvGrpSpPr/>
          <p:nvPr/>
        </p:nvGrpSpPr>
        <p:grpSpPr>
          <a:xfrm>
            <a:off x="4946452" y="2963233"/>
            <a:ext cx="373481" cy="1472082"/>
            <a:chOff x="4899706" y="3003925"/>
            <a:chExt cx="481816" cy="1353368"/>
          </a:xfrm>
        </p:grpSpPr>
        <p:sp>
          <p:nvSpPr>
            <p:cNvPr id="1075" name="Прямоугольник 1074">
              <a:extLst>
                <a:ext uri="{FF2B5EF4-FFF2-40B4-BE49-F238E27FC236}">
                  <a16:creationId xmlns:a16="http://schemas.microsoft.com/office/drawing/2014/main" id="{EC9D7B74-1B7C-0648-B890-3173EB26A28D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6" name="Прямоугольник 1075">
              <a:extLst>
                <a:ext uri="{FF2B5EF4-FFF2-40B4-BE49-F238E27FC236}">
                  <a16:creationId xmlns:a16="http://schemas.microsoft.com/office/drawing/2014/main" id="{C355E9D2-6315-4ED2-F6C8-EB612C1BA9FF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7" name="Прямоугольник 1076">
              <a:extLst>
                <a:ext uri="{FF2B5EF4-FFF2-40B4-BE49-F238E27FC236}">
                  <a16:creationId xmlns:a16="http://schemas.microsoft.com/office/drawing/2014/main" id="{762C20C3-1202-BBBE-86B4-E98027245FCF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8" name="Прямоугольник 1077">
              <a:extLst>
                <a:ext uri="{FF2B5EF4-FFF2-40B4-BE49-F238E27FC236}">
                  <a16:creationId xmlns:a16="http://schemas.microsoft.com/office/drawing/2014/main" id="{F9A92F5E-FAE1-D436-08B3-AD9CA962C06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9" name="Прямоугольник 1078">
              <a:extLst>
                <a:ext uri="{FF2B5EF4-FFF2-40B4-BE49-F238E27FC236}">
                  <a16:creationId xmlns:a16="http://schemas.microsoft.com/office/drawing/2014/main" id="{01B39935-A34A-9293-328E-B92E81B9AC5C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0" name="Прямоугольник 1079">
              <a:extLst>
                <a:ext uri="{FF2B5EF4-FFF2-40B4-BE49-F238E27FC236}">
                  <a16:creationId xmlns:a16="http://schemas.microsoft.com/office/drawing/2014/main" id="{03E5BF95-A4FF-A3F1-89A3-F975E3FFF10E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1" name="Прямоугольник 1080">
              <a:extLst>
                <a:ext uri="{FF2B5EF4-FFF2-40B4-BE49-F238E27FC236}">
                  <a16:creationId xmlns:a16="http://schemas.microsoft.com/office/drawing/2014/main" id="{1EDEA912-188A-AD50-2449-FC7CDD9D737E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2" name="Прямоугольник 1081">
              <a:extLst>
                <a:ext uri="{FF2B5EF4-FFF2-40B4-BE49-F238E27FC236}">
                  <a16:creationId xmlns:a16="http://schemas.microsoft.com/office/drawing/2014/main" id="{B29828C0-DA38-445F-4590-BC46E02A66AF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3" name="Прямоугольник 1082">
              <a:extLst>
                <a:ext uri="{FF2B5EF4-FFF2-40B4-BE49-F238E27FC236}">
                  <a16:creationId xmlns:a16="http://schemas.microsoft.com/office/drawing/2014/main" id="{567C7501-9076-E18C-71B8-BD71E92EEA55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4" name="Прямоугольник 1083">
              <a:extLst>
                <a:ext uri="{FF2B5EF4-FFF2-40B4-BE49-F238E27FC236}">
                  <a16:creationId xmlns:a16="http://schemas.microsoft.com/office/drawing/2014/main" id="{7643D5FE-8588-D5EA-1665-DEB2E76604F3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5" name="Прямоугольник 1084">
              <a:extLst>
                <a:ext uri="{FF2B5EF4-FFF2-40B4-BE49-F238E27FC236}">
                  <a16:creationId xmlns:a16="http://schemas.microsoft.com/office/drawing/2014/main" id="{FEAAF247-06E3-BCCE-2BFB-C835D97FC711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6" name="Прямоугольник 1085">
              <a:extLst>
                <a:ext uri="{FF2B5EF4-FFF2-40B4-BE49-F238E27FC236}">
                  <a16:creationId xmlns:a16="http://schemas.microsoft.com/office/drawing/2014/main" id="{335BDEB4-66B6-6E68-3F93-DC782684F4EC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7" name="Прямоугольник 1086">
              <a:extLst>
                <a:ext uri="{FF2B5EF4-FFF2-40B4-BE49-F238E27FC236}">
                  <a16:creationId xmlns:a16="http://schemas.microsoft.com/office/drawing/2014/main" id="{A3420BCC-B3C6-9B3F-C3B5-B421379EA04C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9" name="Группа 1088">
            <a:extLst>
              <a:ext uri="{FF2B5EF4-FFF2-40B4-BE49-F238E27FC236}">
                <a16:creationId xmlns:a16="http://schemas.microsoft.com/office/drawing/2014/main" id="{B2AD8707-7239-0C83-D6A9-12E66C0392E7}"/>
              </a:ext>
            </a:extLst>
          </p:cNvPr>
          <p:cNvGrpSpPr/>
          <p:nvPr/>
        </p:nvGrpSpPr>
        <p:grpSpPr>
          <a:xfrm>
            <a:off x="4946452" y="4508898"/>
            <a:ext cx="373481" cy="1472082"/>
            <a:chOff x="4899706" y="3003925"/>
            <a:chExt cx="481816" cy="1353368"/>
          </a:xfrm>
        </p:grpSpPr>
        <p:sp>
          <p:nvSpPr>
            <p:cNvPr id="1090" name="Прямоугольник 1089">
              <a:extLst>
                <a:ext uri="{FF2B5EF4-FFF2-40B4-BE49-F238E27FC236}">
                  <a16:creationId xmlns:a16="http://schemas.microsoft.com/office/drawing/2014/main" id="{932611FA-20BC-83B9-750A-AB6452C07017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1" name="Прямоугольник 1090">
              <a:extLst>
                <a:ext uri="{FF2B5EF4-FFF2-40B4-BE49-F238E27FC236}">
                  <a16:creationId xmlns:a16="http://schemas.microsoft.com/office/drawing/2014/main" id="{E52FF946-B4BD-EBB4-8739-F45B96ACF356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2" name="Прямоугольник 1091">
              <a:extLst>
                <a:ext uri="{FF2B5EF4-FFF2-40B4-BE49-F238E27FC236}">
                  <a16:creationId xmlns:a16="http://schemas.microsoft.com/office/drawing/2014/main" id="{A6DDC07F-7111-CA3C-7F3C-0B0C33A24890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3" name="Прямоугольник 1092">
              <a:extLst>
                <a:ext uri="{FF2B5EF4-FFF2-40B4-BE49-F238E27FC236}">
                  <a16:creationId xmlns:a16="http://schemas.microsoft.com/office/drawing/2014/main" id="{C5960C09-8361-FEDA-3549-08D1741A417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4" name="Прямоугольник 1093">
              <a:extLst>
                <a:ext uri="{FF2B5EF4-FFF2-40B4-BE49-F238E27FC236}">
                  <a16:creationId xmlns:a16="http://schemas.microsoft.com/office/drawing/2014/main" id="{B120B1B4-24A3-D94A-1B22-70C1E85598EF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5" name="Прямоугольник 1094">
              <a:extLst>
                <a:ext uri="{FF2B5EF4-FFF2-40B4-BE49-F238E27FC236}">
                  <a16:creationId xmlns:a16="http://schemas.microsoft.com/office/drawing/2014/main" id="{031155DC-DEC5-3A29-6701-D233094AD6FF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6" name="Прямоугольник 1095">
              <a:extLst>
                <a:ext uri="{FF2B5EF4-FFF2-40B4-BE49-F238E27FC236}">
                  <a16:creationId xmlns:a16="http://schemas.microsoft.com/office/drawing/2014/main" id="{43610919-5642-52EC-9FA2-E9F4CBD6DC50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7" name="Прямоугольник 1096">
              <a:extLst>
                <a:ext uri="{FF2B5EF4-FFF2-40B4-BE49-F238E27FC236}">
                  <a16:creationId xmlns:a16="http://schemas.microsoft.com/office/drawing/2014/main" id="{7DDDB5A5-72EF-FB2D-5F66-2A3026935A78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8" name="Прямоугольник 1097">
              <a:extLst>
                <a:ext uri="{FF2B5EF4-FFF2-40B4-BE49-F238E27FC236}">
                  <a16:creationId xmlns:a16="http://schemas.microsoft.com/office/drawing/2014/main" id="{DE37B581-537D-7643-A91F-CEF74556603D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9" name="Прямоугольник 1098">
              <a:extLst>
                <a:ext uri="{FF2B5EF4-FFF2-40B4-BE49-F238E27FC236}">
                  <a16:creationId xmlns:a16="http://schemas.microsoft.com/office/drawing/2014/main" id="{388D0A68-5560-F3E1-8A85-CED451020D46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0" name="Прямоугольник 1099">
              <a:extLst>
                <a:ext uri="{FF2B5EF4-FFF2-40B4-BE49-F238E27FC236}">
                  <a16:creationId xmlns:a16="http://schemas.microsoft.com/office/drawing/2014/main" id="{A00DB889-4F04-79AD-EA99-8D7DFD0103DB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1" name="Прямоугольник 1100">
              <a:extLst>
                <a:ext uri="{FF2B5EF4-FFF2-40B4-BE49-F238E27FC236}">
                  <a16:creationId xmlns:a16="http://schemas.microsoft.com/office/drawing/2014/main" id="{C01AA130-345E-E857-0B50-6BE771546C16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2" name="Прямоугольник 1101">
              <a:extLst>
                <a:ext uri="{FF2B5EF4-FFF2-40B4-BE49-F238E27FC236}">
                  <a16:creationId xmlns:a16="http://schemas.microsoft.com/office/drawing/2014/main" id="{EB8DC21C-4250-5766-34B5-CF9C01D46625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E6BFDA-5583-087E-5ACB-842705A77BBC}"/>
              </a:ext>
            </a:extLst>
          </p:cNvPr>
          <p:cNvSpPr/>
          <p:nvPr/>
        </p:nvSpPr>
        <p:spPr>
          <a:xfrm>
            <a:off x="653143" y="1025071"/>
            <a:ext cx="4191000" cy="5334000"/>
          </a:xfrm>
          <a:prstGeom prst="rect">
            <a:avLst/>
          </a:prstGeom>
          <a:solidFill>
            <a:srgbClr val="F9E1B4"/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E960C113-0C0D-0D50-77A4-AE768AFB08CC}"/>
              </a:ext>
            </a:extLst>
          </p:cNvPr>
          <p:cNvSpPr/>
          <p:nvPr/>
        </p:nvSpPr>
        <p:spPr>
          <a:xfrm>
            <a:off x="478972" y="589643"/>
            <a:ext cx="4510314" cy="67491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9FBAADB-C98A-6A00-61F1-44ADA7627D1F}"/>
              </a:ext>
            </a:extLst>
          </p:cNvPr>
          <p:cNvGrpSpPr/>
          <p:nvPr/>
        </p:nvGrpSpPr>
        <p:grpSpPr>
          <a:xfrm>
            <a:off x="1149400" y="1576977"/>
            <a:ext cx="662649" cy="1296979"/>
            <a:chOff x="719665" y="1524001"/>
            <a:chExt cx="1075267" cy="2104582"/>
          </a:xfrm>
        </p:grpSpPr>
        <p:pic>
          <p:nvPicPr>
            <p:cNvPr id="7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61A854A9-F292-59B8-635D-F646AA4252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" t="1852" r="80371" b="6987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807A2AA-E534-D7FD-B733-B7FC10C7779C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FF6E1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</a:t>
              </a:r>
              <a:endParaRPr lang="ru-RU" sz="1400" b="1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57CBB03-3C08-B901-A6BC-4CD433E53A0E}"/>
              </a:ext>
            </a:extLst>
          </p:cNvPr>
          <p:cNvGrpSpPr/>
          <p:nvPr/>
        </p:nvGrpSpPr>
        <p:grpSpPr>
          <a:xfrm>
            <a:off x="2393530" y="1576977"/>
            <a:ext cx="662649" cy="1296979"/>
            <a:chOff x="719665" y="1524001"/>
            <a:chExt cx="1075267" cy="2104582"/>
          </a:xfrm>
        </p:grpSpPr>
        <p:pic>
          <p:nvPicPr>
            <p:cNvPr id="10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EB20CD9D-35EE-39FA-44AE-4F2E0FA9D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4" t="1762" r="61852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112FA3F-6050-7BF5-E058-817CB17AF791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1179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</a:t>
              </a:r>
              <a:endParaRPr lang="ru-RU" sz="1400" b="1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0ECAFFB-ABD9-7B3C-3E52-7609343CA009}"/>
              </a:ext>
            </a:extLst>
          </p:cNvPr>
          <p:cNvGrpSpPr/>
          <p:nvPr/>
        </p:nvGrpSpPr>
        <p:grpSpPr>
          <a:xfrm>
            <a:off x="3652581" y="1576977"/>
            <a:ext cx="662649" cy="1296979"/>
            <a:chOff x="719665" y="1524001"/>
            <a:chExt cx="1075267" cy="2104582"/>
          </a:xfrm>
        </p:grpSpPr>
        <p:pic>
          <p:nvPicPr>
            <p:cNvPr id="13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8E97BBAF-2E69-3F00-1C8C-11DA0450B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6" t="1762" r="43370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A66168C4-9943-0AC4-C890-A32D4750ADEB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824B1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3</a:t>
              </a:r>
              <a:endParaRPr lang="ru-RU" sz="1400" b="1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76F3E0-F8E6-55B6-A0D9-CBB30AF2C470}"/>
              </a:ext>
            </a:extLst>
          </p:cNvPr>
          <p:cNvGrpSpPr/>
          <p:nvPr/>
        </p:nvGrpSpPr>
        <p:grpSpPr>
          <a:xfrm>
            <a:off x="1149400" y="3163325"/>
            <a:ext cx="662649" cy="1296979"/>
            <a:chOff x="719665" y="1524001"/>
            <a:chExt cx="1075267" cy="2104582"/>
          </a:xfrm>
        </p:grpSpPr>
        <p:pic>
          <p:nvPicPr>
            <p:cNvPr id="16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637BEC5-C760-0D00-132F-1CE47FF6E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0" t="1762" r="24296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8D7D946-CE22-ED10-835C-CD8CE251BCD0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B45D4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4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8D30FBA-8854-C4FB-3A1A-8CBC69864EDD}"/>
              </a:ext>
            </a:extLst>
          </p:cNvPr>
          <p:cNvGrpSpPr/>
          <p:nvPr/>
        </p:nvGrpSpPr>
        <p:grpSpPr>
          <a:xfrm>
            <a:off x="2393529" y="3163325"/>
            <a:ext cx="662649" cy="1296979"/>
            <a:chOff x="719665" y="1524001"/>
            <a:chExt cx="1075267" cy="2104582"/>
          </a:xfrm>
        </p:grpSpPr>
        <p:pic>
          <p:nvPicPr>
            <p:cNvPr id="19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596FDCA-90E4-F9C3-233B-B61C1FB22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5" t="36176" r="80311" b="35552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9105FCC-C494-E848-5D87-4EF63E6B3164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039FB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5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D005A5B-AEB3-D979-6DC8-B5250E884C6F}"/>
              </a:ext>
            </a:extLst>
          </p:cNvPr>
          <p:cNvGrpSpPr/>
          <p:nvPr/>
        </p:nvGrpSpPr>
        <p:grpSpPr>
          <a:xfrm>
            <a:off x="3652580" y="3163325"/>
            <a:ext cx="692494" cy="1296979"/>
            <a:chOff x="719661" y="1524001"/>
            <a:chExt cx="1123696" cy="2104582"/>
          </a:xfrm>
        </p:grpSpPr>
        <p:pic>
          <p:nvPicPr>
            <p:cNvPr id="22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3C11507-5C5D-E760-0AA2-9874CD814F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6" t="36176" r="23970" b="35552"/>
            <a:stretch/>
          </p:blipFill>
          <p:spPr bwMode="auto">
            <a:xfrm>
              <a:off x="719661" y="1524001"/>
              <a:ext cx="1123696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478DA89-BC51-F3FE-F9FD-8D1315FEDF1C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4B5B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6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FCE4AC2-5E73-F852-B488-521D1D8A2451}"/>
              </a:ext>
            </a:extLst>
          </p:cNvPr>
          <p:cNvGrpSpPr/>
          <p:nvPr/>
        </p:nvGrpSpPr>
        <p:grpSpPr>
          <a:xfrm>
            <a:off x="1134474" y="4749673"/>
            <a:ext cx="662649" cy="1296979"/>
            <a:chOff x="719661" y="1524001"/>
            <a:chExt cx="1075267" cy="2104582"/>
          </a:xfrm>
        </p:grpSpPr>
        <p:pic>
          <p:nvPicPr>
            <p:cNvPr id="25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AD24ECCA-CB2A-017E-DA53-53A358CEDE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5" t="69964" r="80351" b="1764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6773164-AD38-2576-6A38-CED2F9008264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03A1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7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36B2B97-3872-E13A-F4DF-B7BEF634469C}"/>
              </a:ext>
            </a:extLst>
          </p:cNvPr>
          <p:cNvGrpSpPr/>
          <p:nvPr/>
        </p:nvGrpSpPr>
        <p:grpSpPr>
          <a:xfrm>
            <a:off x="2393527" y="4749673"/>
            <a:ext cx="662649" cy="1296979"/>
            <a:chOff x="719661" y="1524001"/>
            <a:chExt cx="1075267" cy="2104582"/>
          </a:xfrm>
        </p:grpSpPr>
        <p:pic>
          <p:nvPicPr>
            <p:cNvPr id="28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1A4E33EE-0BF8-C3F1-2154-F13DA68003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2" t="69885" r="61604" b="1843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E8A6ECC-5C6C-26EE-2E02-B659BFE9BAE8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55F5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8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5E621F8-D1DB-F8E2-F783-5C3B3E0D78B5}"/>
              </a:ext>
            </a:extLst>
          </p:cNvPr>
          <p:cNvGrpSpPr/>
          <p:nvPr/>
        </p:nvGrpSpPr>
        <p:grpSpPr>
          <a:xfrm>
            <a:off x="3667501" y="4749673"/>
            <a:ext cx="662649" cy="1296979"/>
            <a:chOff x="719661" y="1524001"/>
            <a:chExt cx="1075267" cy="2104582"/>
          </a:xfrm>
        </p:grpSpPr>
        <p:pic>
          <p:nvPicPr>
            <p:cNvPr id="31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AC55B87-35B9-9093-AB05-70C108D47E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8" t="70000" r="24148" b="1728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200A98E8-280F-F841-8BBF-1609A0BF068D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F721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9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3AEB6B6-C436-185A-52A1-CE75096B74AB}"/>
              </a:ext>
            </a:extLst>
          </p:cNvPr>
          <p:cNvGrpSpPr/>
          <p:nvPr/>
        </p:nvGrpSpPr>
        <p:grpSpPr>
          <a:xfrm>
            <a:off x="653142" y="2487092"/>
            <a:ext cx="4757058" cy="497408"/>
            <a:chOff x="653142" y="2398192"/>
            <a:chExt cx="4757058" cy="497408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1FCABB52-5266-63D0-E48C-CC72C0556397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EBAFD878-B14A-8008-C395-A6572F36324C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D343ACE0-923B-5F8F-9D12-D35EA35911E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46B1393A-F72B-611E-6510-C74DED855761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534C5EC6-9941-CD88-5453-20E2A58F7618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84DCB85A-6583-C161-A74A-23F61AB5EDC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7A57016-B35E-0391-0C08-0C4F10DA76F4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0D69B4D1-EACD-31A3-1EB3-5DAA6063650E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1C7A4929-80C3-1DAD-49D4-F1CAC0C8D59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F1FF0C89-27EA-2BF9-8203-7782D6E6E937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EDA954C5-C351-F6E2-8689-3808B06ACF09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1C40F868-F1D5-5A71-DC83-6DA5107E2E81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3F710B2E-0174-36FF-684E-B15D60C02564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BA88241A-8E19-C791-5BD6-EAA1C97D5D95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11E7FB7A-FCAF-C61C-4D3F-CBA63F591707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74DD4E66-C167-2A1A-85B8-E7470BDBBC29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53CCFD32-4852-1994-18C0-457D236E025D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BC518FDE-C1AE-5F08-2CDB-EF9789A38731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A878B321-0260-FB2D-06AF-57200CD98A2E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AB505822-33EB-BB69-850D-4B58B06CCB16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31B675C1-5E72-4147-81E4-1B32E8A22CF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BA437075-C893-F1DC-15C1-520A98B6E74A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AB5EDC0-609A-EA36-EE7B-8669F5466F9B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9321590-E624-13A1-A649-EB502A6CF8BB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3" name="Прямоугольник 1072">
            <a:extLst>
              <a:ext uri="{FF2B5EF4-FFF2-40B4-BE49-F238E27FC236}">
                <a16:creationId xmlns:a16="http://schemas.microsoft.com/office/drawing/2014/main" id="{6132EF66-3C6A-25CB-2EB2-08EC0CCB4874}"/>
              </a:ext>
            </a:extLst>
          </p:cNvPr>
          <p:cNvSpPr/>
          <p:nvPr/>
        </p:nvSpPr>
        <p:spPr>
          <a:xfrm>
            <a:off x="653140" y="5996421"/>
            <a:ext cx="4755644" cy="3626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CDBAD18-43D0-0417-58D6-82737317355B}"/>
              </a:ext>
            </a:extLst>
          </p:cNvPr>
          <p:cNvGrpSpPr/>
          <p:nvPr/>
        </p:nvGrpSpPr>
        <p:grpSpPr>
          <a:xfrm>
            <a:off x="653141" y="4034551"/>
            <a:ext cx="4757058" cy="497408"/>
            <a:chOff x="653142" y="2398192"/>
            <a:chExt cx="4757058" cy="49740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7286B06D-51A3-8AC1-D077-203A4B24179E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27" name="Прямоугольник 1026">
                <a:extLst>
                  <a:ext uri="{FF2B5EF4-FFF2-40B4-BE49-F238E27FC236}">
                    <a16:creationId xmlns:a16="http://schemas.microsoft.com/office/drawing/2014/main" id="{28EE9915-75F4-8DB7-655B-ABB489D7D838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8" name="Прямоугольник 1027">
                <a:extLst>
                  <a:ext uri="{FF2B5EF4-FFF2-40B4-BE49-F238E27FC236}">
                    <a16:creationId xmlns:a16="http://schemas.microsoft.com/office/drawing/2014/main" id="{FF4DB6ED-E6AA-764D-ECA3-590DEEFEE364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9" name="Прямоугольник 1028">
                <a:extLst>
                  <a:ext uri="{FF2B5EF4-FFF2-40B4-BE49-F238E27FC236}">
                    <a16:creationId xmlns:a16="http://schemas.microsoft.com/office/drawing/2014/main" id="{663694F8-3DEC-B885-8C7B-3C859EC2396C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0" name="Прямоугольник 1029">
                <a:extLst>
                  <a:ext uri="{FF2B5EF4-FFF2-40B4-BE49-F238E27FC236}">
                    <a16:creationId xmlns:a16="http://schemas.microsoft.com/office/drawing/2014/main" id="{9CB9FBF5-D980-D6D9-E8D5-A7E93A562B42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1" name="Прямоугольник 1030">
                <a:extLst>
                  <a:ext uri="{FF2B5EF4-FFF2-40B4-BE49-F238E27FC236}">
                    <a16:creationId xmlns:a16="http://schemas.microsoft.com/office/drawing/2014/main" id="{721A22F1-796C-DC51-9326-D534F644AC36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2" name="Прямоугольник 1031">
                <a:extLst>
                  <a:ext uri="{FF2B5EF4-FFF2-40B4-BE49-F238E27FC236}">
                    <a16:creationId xmlns:a16="http://schemas.microsoft.com/office/drawing/2014/main" id="{55D21548-B830-26DE-FFFF-582FA61B5BEF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3" name="Прямоугольник 1032">
                <a:extLst>
                  <a:ext uri="{FF2B5EF4-FFF2-40B4-BE49-F238E27FC236}">
                    <a16:creationId xmlns:a16="http://schemas.microsoft.com/office/drawing/2014/main" id="{FCBC2792-2218-48D8-5AA9-C280E0786950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4" name="Прямоугольник 1033">
                <a:extLst>
                  <a:ext uri="{FF2B5EF4-FFF2-40B4-BE49-F238E27FC236}">
                    <a16:creationId xmlns:a16="http://schemas.microsoft.com/office/drawing/2014/main" id="{CBA458F2-9F6F-5B55-2D13-533A700D54AC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5" name="Прямоугольник 1034">
                <a:extLst>
                  <a:ext uri="{FF2B5EF4-FFF2-40B4-BE49-F238E27FC236}">
                    <a16:creationId xmlns:a16="http://schemas.microsoft.com/office/drawing/2014/main" id="{2BE4D115-5D7E-5BCC-5100-2E808517B7FE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6" name="Прямоугольник 1035">
                <a:extLst>
                  <a:ext uri="{FF2B5EF4-FFF2-40B4-BE49-F238E27FC236}">
                    <a16:creationId xmlns:a16="http://schemas.microsoft.com/office/drawing/2014/main" id="{2BA42385-1117-A47E-92E1-F5C856250E2B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7" name="Прямоугольник 1036">
                <a:extLst>
                  <a:ext uri="{FF2B5EF4-FFF2-40B4-BE49-F238E27FC236}">
                    <a16:creationId xmlns:a16="http://schemas.microsoft.com/office/drawing/2014/main" id="{5BFE81D3-8569-DEBB-2952-7C2D198C4823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8" name="Прямоугольник 1037">
                <a:extLst>
                  <a:ext uri="{FF2B5EF4-FFF2-40B4-BE49-F238E27FC236}">
                    <a16:creationId xmlns:a16="http://schemas.microsoft.com/office/drawing/2014/main" id="{7A179539-1418-DAEC-3FB3-22186983571F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9" name="Прямоугольник 1038">
                <a:extLst>
                  <a:ext uri="{FF2B5EF4-FFF2-40B4-BE49-F238E27FC236}">
                    <a16:creationId xmlns:a16="http://schemas.microsoft.com/office/drawing/2014/main" id="{E55873C6-B460-A61D-E800-A414BE3D5A2F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0" name="Прямоугольник 1039">
                <a:extLst>
                  <a:ext uri="{FF2B5EF4-FFF2-40B4-BE49-F238E27FC236}">
                    <a16:creationId xmlns:a16="http://schemas.microsoft.com/office/drawing/2014/main" id="{ABEE7EDF-7E37-7DA4-7ED9-3A6788B2CA34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1" name="Прямоугольник 1040">
                <a:extLst>
                  <a:ext uri="{FF2B5EF4-FFF2-40B4-BE49-F238E27FC236}">
                    <a16:creationId xmlns:a16="http://schemas.microsoft.com/office/drawing/2014/main" id="{9CF62454-162C-6A37-0106-ED15DB5BC9CE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2" name="Прямоугольник 1041">
                <a:extLst>
                  <a:ext uri="{FF2B5EF4-FFF2-40B4-BE49-F238E27FC236}">
                    <a16:creationId xmlns:a16="http://schemas.microsoft.com/office/drawing/2014/main" id="{AFFA57E9-B301-B569-8D03-F6016F007326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3" name="Прямоугольник 1042">
                <a:extLst>
                  <a:ext uri="{FF2B5EF4-FFF2-40B4-BE49-F238E27FC236}">
                    <a16:creationId xmlns:a16="http://schemas.microsoft.com/office/drawing/2014/main" id="{9BB9CD4D-4E9C-9E7F-D1EA-E9174D5D097E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4" name="Прямоугольник 1043">
                <a:extLst>
                  <a:ext uri="{FF2B5EF4-FFF2-40B4-BE49-F238E27FC236}">
                    <a16:creationId xmlns:a16="http://schemas.microsoft.com/office/drawing/2014/main" id="{7792409E-EFFC-12AD-0D37-2C652CD1EABF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5" name="Прямоугольник 1044">
                <a:extLst>
                  <a:ext uri="{FF2B5EF4-FFF2-40B4-BE49-F238E27FC236}">
                    <a16:creationId xmlns:a16="http://schemas.microsoft.com/office/drawing/2014/main" id="{3B042294-E1E1-8FC5-ADD4-FC31B427B0BB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6" name="Прямоугольник 1045">
                <a:extLst>
                  <a:ext uri="{FF2B5EF4-FFF2-40B4-BE49-F238E27FC236}">
                    <a16:creationId xmlns:a16="http://schemas.microsoft.com/office/drawing/2014/main" id="{D4217AC1-6914-3D1E-A383-B56004D6895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7" name="Прямоугольник 1046">
                <a:extLst>
                  <a:ext uri="{FF2B5EF4-FFF2-40B4-BE49-F238E27FC236}">
                    <a16:creationId xmlns:a16="http://schemas.microsoft.com/office/drawing/2014/main" id="{095A109B-C40D-8CF1-5644-14D95A983420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4" name="Прямоугольник 1023">
              <a:extLst>
                <a:ext uri="{FF2B5EF4-FFF2-40B4-BE49-F238E27FC236}">
                  <a16:creationId xmlns:a16="http://schemas.microsoft.com/office/drawing/2014/main" id="{0961D565-22F0-E343-F94C-22E5AFAB55D2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5" name="Прямоугольник 1024">
              <a:extLst>
                <a:ext uri="{FF2B5EF4-FFF2-40B4-BE49-F238E27FC236}">
                  <a16:creationId xmlns:a16="http://schemas.microsoft.com/office/drawing/2014/main" id="{2D71366A-2C20-9093-4291-5984734A42E6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454C531F-7D2D-536A-6FD5-F5D15D6FA5C7}"/>
              </a:ext>
            </a:extLst>
          </p:cNvPr>
          <p:cNvGrpSpPr/>
          <p:nvPr/>
        </p:nvGrpSpPr>
        <p:grpSpPr>
          <a:xfrm>
            <a:off x="653141" y="5582010"/>
            <a:ext cx="4757058" cy="497408"/>
            <a:chOff x="653142" y="2398192"/>
            <a:chExt cx="4757058" cy="497408"/>
          </a:xfrm>
        </p:grpSpPr>
        <p:grpSp>
          <p:nvGrpSpPr>
            <p:cNvPr id="1049" name="Группа 1048">
              <a:extLst>
                <a:ext uri="{FF2B5EF4-FFF2-40B4-BE49-F238E27FC236}">
                  <a16:creationId xmlns:a16="http://schemas.microsoft.com/office/drawing/2014/main" id="{11968437-E5AB-3539-610F-3D54FEDB461D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52" name="Прямоугольник 1051">
                <a:extLst>
                  <a:ext uri="{FF2B5EF4-FFF2-40B4-BE49-F238E27FC236}">
                    <a16:creationId xmlns:a16="http://schemas.microsoft.com/office/drawing/2014/main" id="{EA9AF810-D2C3-1888-88BF-7A60C49CBA70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3" name="Прямоугольник 1052">
                <a:extLst>
                  <a:ext uri="{FF2B5EF4-FFF2-40B4-BE49-F238E27FC236}">
                    <a16:creationId xmlns:a16="http://schemas.microsoft.com/office/drawing/2014/main" id="{958C8C90-ED2C-DF01-25AA-02C9C06B22B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4" name="Прямоугольник 1053">
                <a:extLst>
                  <a:ext uri="{FF2B5EF4-FFF2-40B4-BE49-F238E27FC236}">
                    <a16:creationId xmlns:a16="http://schemas.microsoft.com/office/drawing/2014/main" id="{55AC925E-D527-DD6A-7A38-C5B057B3C9AA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5" name="Прямоугольник 1054">
                <a:extLst>
                  <a:ext uri="{FF2B5EF4-FFF2-40B4-BE49-F238E27FC236}">
                    <a16:creationId xmlns:a16="http://schemas.microsoft.com/office/drawing/2014/main" id="{F1DD51A9-D6E1-F29A-D72D-0BD3C3427773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6" name="Прямоугольник 1055">
                <a:extLst>
                  <a:ext uri="{FF2B5EF4-FFF2-40B4-BE49-F238E27FC236}">
                    <a16:creationId xmlns:a16="http://schemas.microsoft.com/office/drawing/2014/main" id="{D322E6D4-0EB2-ACBB-1736-75BB2193CE4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7" name="Прямоугольник 1056">
                <a:extLst>
                  <a:ext uri="{FF2B5EF4-FFF2-40B4-BE49-F238E27FC236}">
                    <a16:creationId xmlns:a16="http://schemas.microsoft.com/office/drawing/2014/main" id="{0FA3B1D4-3294-9514-BC58-1FAC274F65F7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8" name="Прямоугольник 1057">
                <a:extLst>
                  <a:ext uri="{FF2B5EF4-FFF2-40B4-BE49-F238E27FC236}">
                    <a16:creationId xmlns:a16="http://schemas.microsoft.com/office/drawing/2014/main" id="{CEA946A3-D02E-611B-6717-0E6391C65123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9" name="Прямоугольник 1058">
                <a:extLst>
                  <a:ext uri="{FF2B5EF4-FFF2-40B4-BE49-F238E27FC236}">
                    <a16:creationId xmlns:a16="http://schemas.microsoft.com/office/drawing/2014/main" id="{FB60872B-4725-089E-78A6-026C8CD58C1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0" name="Прямоугольник 1059">
                <a:extLst>
                  <a:ext uri="{FF2B5EF4-FFF2-40B4-BE49-F238E27FC236}">
                    <a16:creationId xmlns:a16="http://schemas.microsoft.com/office/drawing/2014/main" id="{EA9A4948-8E02-F080-B227-11477EFA8FB9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1" name="Прямоугольник 1060">
                <a:extLst>
                  <a:ext uri="{FF2B5EF4-FFF2-40B4-BE49-F238E27FC236}">
                    <a16:creationId xmlns:a16="http://schemas.microsoft.com/office/drawing/2014/main" id="{5B031646-691F-D8AB-DE5C-E938707B5264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2" name="Прямоугольник 1061">
                <a:extLst>
                  <a:ext uri="{FF2B5EF4-FFF2-40B4-BE49-F238E27FC236}">
                    <a16:creationId xmlns:a16="http://schemas.microsoft.com/office/drawing/2014/main" id="{88750888-72CD-73BB-D220-94A995A53517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3" name="Прямоугольник 1062">
                <a:extLst>
                  <a:ext uri="{FF2B5EF4-FFF2-40B4-BE49-F238E27FC236}">
                    <a16:creationId xmlns:a16="http://schemas.microsoft.com/office/drawing/2014/main" id="{D77BC415-663A-B4C5-8E97-3E6F5B3BFC96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4" name="Прямоугольник 1063">
                <a:extLst>
                  <a:ext uri="{FF2B5EF4-FFF2-40B4-BE49-F238E27FC236}">
                    <a16:creationId xmlns:a16="http://schemas.microsoft.com/office/drawing/2014/main" id="{D1A95C4D-4436-7855-A6A6-EEA754357D99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5" name="Прямоугольник 1064">
                <a:extLst>
                  <a:ext uri="{FF2B5EF4-FFF2-40B4-BE49-F238E27FC236}">
                    <a16:creationId xmlns:a16="http://schemas.microsoft.com/office/drawing/2014/main" id="{4928FA44-024D-F58F-52EF-65B7D47C46FF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6" name="Прямоугольник 1065">
                <a:extLst>
                  <a:ext uri="{FF2B5EF4-FFF2-40B4-BE49-F238E27FC236}">
                    <a16:creationId xmlns:a16="http://schemas.microsoft.com/office/drawing/2014/main" id="{279B0554-6689-D591-7F73-D5291E65AD42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7" name="Прямоугольник 1066">
                <a:extLst>
                  <a:ext uri="{FF2B5EF4-FFF2-40B4-BE49-F238E27FC236}">
                    <a16:creationId xmlns:a16="http://schemas.microsoft.com/office/drawing/2014/main" id="{7C5D45D3-F426-ED2F-D0CA-FAAEF5B527DA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8" name="Прямоугольник 1067">
                <a:extLst>
                  <a:ext uri="{FF2B5EF4-FFF2-40B4-BE49-F238E27FC236}">
                    <a16:creationId xmlns:a16="http://schemas.microsoft.com/office/drawing/2014/main" id="{9CF3C4B5-518D-016B-E3F0-FF48B0BAA82F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9" name="Прямоугольник 1068">
                <a:extLst>
                  <a:ext uri="{FF2B5EF4-FFF2-40B4-BE49-F238E27FC236}">
                    <a16:creationId xmlns:a16="http://schemas.microsoft.com/office/drawing/2014/main" id="{AAC42331-06F3-B1F0-853E-71990A9B2A67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0" name="Прямоугольник 1069">
                <a:extLst>
                  <a:ext uri="{FF2B5EF4-FFF2-40B4-BE49-F238E27FC236}">
                    <a16:creationId xmlns:a16="http://schemas.microsoft.com/office/drawing/2014/main" id="{CA10ECFA-CA23-8889-6C4B-DD4C38BB6B88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1" name="Прямоугольник 1070">
                <a:extLst>
                  <a:ext uri="{FF2B5EF4-FFF2-40B4-BE49-F238E27FC236}">
                    <a16:creationId xmlns:a16="http://schemas.microsoft.com/office/drawing/2014/main" id="{95539878-10EA-59F3-E3BD-73A90F80B684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2" name="Прямоугольник 1071">
                <a:extLst>
                  <a:ext uri="{FF2B5EF4-FFF2-40B4-BE49-F238E27FC236}">
                    <a16:creationId xmlns:a16="http://schemas.microsoft.com/office/drawing/2014/main" id="{8E4127CD-B908-2AB8-9CCB-756A3FEE5CDC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0" name="Прямоугольник 1049">
              <a:extLst>
                <a:ext uri="{FF2B5EF4-FFF2-40B4-BE49-F238E27FC236}">
                  <a16:creationId xmlns:a16="http://schemas.microsoft.com/office/drawing/2014/main" id="{CE95ED3D-C879-2B83-EC6B-42086CBF1BD3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1" name="Прямоугольник 1050">
              <a:extLst>
                <a:ext uri="{FF2B5EF4-FFF2-40B4-BE49-F238E27FC236}">
                  <a16:creationId xmlns:a16="http://schemas.microsoft.com/office/drawing/2014/main" id="{DDACDB9D-84D5-C580-0072-FE5D2314E749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04" name="Выноска-облако 1103">
            <a:extLst>
              <a:ext uri="{FF2B5EF4-FFF2-40B4-BE49-F238E27FC236}">
                <a16:creationId xmlns:a16="http://schemas.microsoft.com/office/drawing/2014/main" id="{2480DD00-D6AF-7160-EC35-59314128E8E6}"/>
              </a:ext>
            </a:extLst>
          </p:cNvPr>
          <p:cNvSpPr/>
          <p:nvPr/>
        </p:nvSpPr>
        <p:spPr>
          <a:xfrm>
            <a:off x="5656782" y="1025071"/>
            <a:ext cx="2062292" cy="1497175"/>
          </a:xfrm>
          <a:prstGeom prst="cloudCallout">
            <a:avLst>
              <a:gd name="adj1" fmla="val 26412"/>
              <a:gd name="adj2" fmla="val 882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3+3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110" name="Рисунок 110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059E4B-35DE-C6BB-2169-CD938BB3E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26887" y="220371"/>
            <a:ext cx="911662" cy="925673"/>
          </a:xfrm>
          <a:prstGeom prst="rect">
            <a:avLst/>
          </a:prstGeom>
        </p:spPr>
      </p:pic>
      <p:pic>
        <p:nvPicPr>
          <p:cNvPr id="5122" name="Picture 2" descr="Sheriff Woody – Toy Story Transparent Background | PNG Mart">
            <a:extLst>
              <a:ext uri="{FF2B5EF4-FFF2-40B4-BE49-F238E27FC236}">
                <a16:creationId xmlns:a16="http://schemas.microsoft.com/office/drawing/2014/main" id="{21DDB3F7-FB5E-2466-B568-EF33ADCB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8" y="2944429"/>
            <a:ext cx="1703977" cy="333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43313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Группа 1087">
            <a:extLst>
              <a:ext uri="{FF2B5EF4-FFF2-40B4-BE49-F238E27FC236}">
                <a16:creationId xmlns:a16="http://schemas.microsoft.com/office/drawing/2014/main" id="{C78A95C3-64AA-77B6-76F9-56FFE65D7DDD}"/>
              </a:ext>
            </a:extLst>
          </p:cNvPr>
          <p:cNvGrpSpPr/>
          <p:nvPr/>
        </p:nvGrpSpPr>
        <p:grpSpPr>
          <a:xfrm>
            <a:off x="4946452" y="2963233"/>
            <a:ext cx="373481" cy="1472082"/>
            <a:chOff x="4899706" y="3003925"/>
            <a:chExt cx="481816" cy="1353368"/>
          </a:xfrm>
        </p:grpSpPr>
        <p:sp>
          <p:nvSpPr>
            <p:cNvPr id="1075" name="Прямоугольник 1074">
              <a:extLst>
                <a:ext uri="{FF2B5EF4-FFF2-40B4-BE49-F238E27FC236}">
                  <a16:creationId xmlns:a16="http://schemas.microsoft.com/office/drawing/2014/main" id="{EC9D7B74-1B7C-0648-B890-3173EB26A28D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6" name="Прямоугольник 1075">
              <a:extLst>
                <a:ext uri="{FF2B5EF4-FFF2-40B4-BE49-F238E27FC236}">
                  <a16:creationId xmlns:a16="http://schemas.microsoft.com/office/drawing/2014/main" id="{C355E9D2-6315-4ED2-F6C8-EB612C1BA9FF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7" name="Прямоугольник 1076">
              <a:extLst>
                <a:ext uri="{FF2B5EF4-FFF2-40B4-BE49-F238E27FC236}">
                  <a16:creationId xmlns:a16="http://schemas.microsoft.com/office/drawing/2014/main" id="{762C20C3-1202-BBBE-86B4-E98027245FCF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8" name="Прямоугольник 1077">
              <a:extLst>
                <a:ext uri="{FF2B5EF4-FFF2-40B4-BE49-F238E27FC236}">
                  <a16:creationId xmlns:a16="http://schemas.microsoft.com/office/drawing/2014/main" id="{F9A92F5E-FAE1-D436-08B3-AD9CA962C06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9" name="Прямоугольник 1078">
              <a:extLst>
                <a:ext uri="{FF2B5EF4-FFF2-40B4-BE49-F238E27FC236}">
                  <a16:creationId xmlns:a16="http://schemas.microsoft.com/office/drawing/2014/main" id="{01B39935-A34A-9293-328E-B92E81B9AC5C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0" name="Прямоугольник 1079">
              <a:extLst>
                <a:ext uri="{FF2B5EF4-FFF2-40B4-BE49-F238E27FC236}">
                  <a16:creationId xmlns:a16="http://schemas.microsoft.com/office/drawing/2014/main" id="{03E5BF95-A4FF-A3F1-89A3-F975E3FFF10E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1" name="Прямоугольник 1080">
              <a:extLst>
                <a:ext uri="{FF2B5EF4-FFF2-40B4-BE49-F238E27FC236}">
                  <a16:creationId xmlns:a16="http://schemas.microsoft.com/office/drawing/2014/main" id="{1EDEA912-188A-AD50-2449-FC7CDD9D737E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2" name="Прямоугольник 1081">
              <a:extLst>
                <a:ext uri="{FF2B5EF4-FFF2-40B4-BE49-F238E27FC236}">
                  <a16:creationId xmlns:a16="http://schemas.microsoft.com/office/drawing/2014/main" id="{B29828C0-DA38-445F-4590-BC46E02A66AF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3" name="Прямоугольник 1082">
              <a:extLst>
                <a:ext uri="{FF2B5EF4-FFF2-40B4-BE49-F238E27FC236}">
                  <a16:creationId xmlns:a16="http://schemas.microsoft.com/office/drawing/2014/main" id="{567C7501-9076-E18C-71B8-BD71E92EEA55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4" name="Прямоугольник 1083">
              <a:extLst>
                <a:ext uri="{FF2B5EF4-FFF2-40B4-BE49-F238E27FC236}">
                  <a16:creationId xmlns:a16="http://schemas.microsoft.com/office/drawing/2014/main" id="{7643D5FE-8588-D5EA-1665-DEB2E76604F3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5" name="Прямоугольник 1084">
              <a:extLst>
                <a:ext uri="{FF2B5EF4-FFF2-40B4-BE49-F238E27FC236}">
                  <a16:creationId xmlns:a16="http://schemas.microsoft.com/office/drawing/2014/main" id="{FEAAF247-06E3-BCCE-2BFB-C835D97FC711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6" name="Прямоугольник 1085">
              <a:extLst>
                <a:ext uri="{FF2B5EF4-FFF2-40B4-BE49-F238E27FC236}">
                  <a16:creationId xmlns:a16="http://schemas.microsoft.com/office/drawing/2014/main" id="{335BDEB4-66B6-6E68-3F93-DC782684F4EC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7" name="Прямоугольник 1086">
              <a:extLst>
                <a:ext uri="{FF2B5EF4-FFF2-40B4-BE49-F238E27FC236}">
                  <a16:creationId xmlns:a16="http://schemas.microsoft.com/office/drawing/2014/main" id="{A3420BCC-B3C6-9B3F-C3B5-B421379EA04C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9" name="Группа 1088">
            <a:extLst>
              <a:ext uri="{FF2B5EF4-FFF2-40B4-BE49-F238E27FC236}">
                <a16:creationId xmlns:a16="http://schemas.microsoft.com/office/drawing/2014/main" id="{B2AD8707-7239-0C83-D6A9-12E66C0392E7}"/>
              </a:ext>
            </a:extLst>
          </p:cNvPr>
          <p:cNvGrpSpPr/>
          <p:nvPr/>
        </p:nvGrpSpPr>
        <p:grpSpPr>
          <a:xfrm>
            <a:off x="4946452" y="4508898"/>
            <a:ext cx="373481" cy="1472082"/>
            <a:chOff x="4899706" y="3003925"/>
            <a:chExt cx="481816" cy="1353368"/>
          </a:xfrm>
        </p:grpSpPr>
        <p:sp>
          <p:nvSpPr>
            <p:cNvPr id="1090" name="Прямоугольник 1089">
              <a:extLst>
                <a:ext uri="{FF2B5EF4-FFF2-40B4-BE49-F238E27FC236}">
                  <a16:creationId xmlns:a16="http://schemas.microsoft.com/office/drawing/2014/main" id="{932611FA-20BC-83B9-750A-AB6452C07017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1" name="Прямоугольник 1090">
              <a:extLst>
                <a:ext uri="{FF2B5EF4-FFF2-40B4-BE49-F238E27FC236}">
                  <a16:creationId xmlns:a16="http://schemas.microsoft.com/office/drawing/2014/main" id="{E52FF946-B4BD-EBB4-8739-F45B96ACF356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2" name="Прямоугольник 1091">
              <a:extLst>
                <a:ext uri="{FF2B5EF4-FFF2-40B4-BE49-F238E27FC236}">
                  <a16:creationId xmlns:a16="http://schemas.microsoft.com/office/drawing/2014/main" id="{A6DDC07F-7111-CA3C-7F3C-0B0C33A24890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3" name="Прямоугольник 1092">
              <a:extLst>
                <a:ext uri="{FF2B5EF4-FFF2-40B4-BE49-F238E27FC236}">
                  <a16:creationId xmlns:a16="http://schemas.microsoft.com/office/drawing/2014/main" id="{C5960C09-8361-FEDA-3549-08D1741A417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4" name="Прямоугольник 1093">
              <a:extLst>
                <a:ext uri="{FF2B5EF4-FFF2-40B4-BE49-F238E27FC236}">
                  <a16:creationId xmlns:a16="http://schemas.microsoft.com/office/drawing/2014/main" id="{B120B1B4-24A3-D94A-1B22-70C1E85598EF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5" name="Прямоугольник 1094">
              <a:extLst>
                <a:ext uri="{FF2B5EF4-FFF2-40B4-BE49-F238E27FC236}">
                  <a16:creationId xmlns:a16="http://schemas.microsoft.com/office/drawing/2014/main" id="{031155DC-DEC5-3A29-6701-D233094AD6FF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6" name="Прямоугольник 1095">
              <a:extLst>
                <a:ext uri="{FF2B5EF4-FFF2-40B4-BE49-F238E27FC236}">
                  <a16:creationId xmlns:a16="http://schemas.microsoft.com/office/drawing/2014/main" id="{43610919-5642-52EC-9FA2-E9F4CBD6DC50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7" name="Прямоугольник 1096">
              <a:extLst>
                <a:ext uri="{FF2B5EF4-FFF2-40B4-BE49-F238E27FC236}">
                  <a16:creationId xmlns:a16="http://schemas.microsoft.com/office/drawing/2014/main" id="{7DDDB5A5-72EF-FB2D-5F66-2A3026935A78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8" name="Прямоугольник 1097">
              <a:extLst>
                <a:ext uri="{FF2B5EF4-FFF2-40B4-BE49-F238E27FC236}">
                  <a16:creationId xmlns:a16="http://schemas.microsoft.com/office/drawing/2014/main" id="{DE37B581-537D-7643-A91F-CEF74556603D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9" name="Прямоугольник 1098">
              <a:extLst>
                <a:ext uri="{FF2B5EF4-FFF2-40B4-BE49-F238E27FC236}">
                  <a16:creationId xmlns:a16="http://schemas.microsoft.com/office/drawing/2014/main" id="{388D0A68-5560-F3E1-8A85-CED451020D46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0" name="Прямоугольник 1099">
              <a:extLst>
                <a:ext uri="{FF2B5EF4-FFF2-40B4-BE49-F238E27FC236}">
                  <a16:creationId xmlns:a16="http://schemas.microsoft.com/office/drawing/2014/main" id="{A00DB889-4F04-79AD-EA99-8D7DFD0103DB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1" name="Прямоугольник 1100">
              <a:extLst>
                <a:ext uri="{FF2B5EF4-FFF2-40B4-BE49-F238E27FC236}">
                  <a16:creationId xmlns:a16="http://schemas.microsoft.com/office/drawing/2014/main" id="{C01AA130-345E-E857-0B50-6BE771546C16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2" name="Прямоугольник 1101">
              <a:extLst>
                <a:ext uri="{FF2B5EF4-FFF2-40B4-BE49-F238E27FC236}">
                  <a16:creationId xmlns:a16="http://schemas.microsoft.com/office/drawing/2014/main" id="{EB8DC21C-4250-5766-34B5-CF9C01D46625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E6BFDA-5583-087E-5ACB-842705A77BBC}"/>
              </a:ext>
            </a:extLst>
          </p:cNvPr>
          <p:cNvSpPr/>
          <p:nvPr/>
        </p:nvSpPr>
        <p:spPr>
          <a:xfrm>
            <a:off x="653143" y="1025071"/>
            <a:ext cx="4191000" cy="5334000"/>
          </a:xfrm>
          <a:prstGeom prst="rect">
            <a:avLst/>
          </a:prstGeom>
          <a:solidFill>
            <a:srgbClr val="F9E1B4"/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E960C113-0C0D-0D50-77A4-AE768AFB08CC}"/>
              </a:ext>
            </a:extLst>
          </p:cNvPr>
          <p:cNvSpPr/>
          <p:nvPr/>
        </p:nvSpPr>
        <p:spPr>
          <a:xfrm>
            <a:off x="478972" y="589643"/>
            <a:ext cx="4510314" cy="67491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9FBAADB-C98A-6A00-61F1-44ADA7627D1F}"/>
              </a:ext>
            </a:extLst>
          </p:cNvPr>
          <p:cNvGrpSpPr/>
          <p:nvPr/>
        </p:nvGrpSpPr>
        <p:grpSpPr>
          <a:xfrm>
            <a:off x="1149400" y="1576977"/>
            <a:ext cx="662649" cy="1296979"/>
            <a:chOff x="719665" y="1524001"/>
            <a:chExt cx="1075267" cy="2104582"/>
          </a:xfrm>
        </p:grpSpPr>
        <p:pic>
          <p:nvPicPr>
            <p:cNvPr id="7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61A854A9-F292-59B8-635D-F646AA4252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" t="1852" r="80371" b="6987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807A2AA-E534-D7FD-B733-B7FC10C7779C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FF6E1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</a:t>
              </a:r>
              <a:endParaRPr lang="ru-RU" sz="1400" b="1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57CBB03-3C08-B901-A6BC-4CD433E53A0E}"/>
              </a:ext>
            </a:extLst>
          </p:cNvPr>
          <p:cNvGrpSpPr/>
          <p:nvPr/>
        </p:nvGrpSpPr>
        <p:grpSpPr>
          <a:xfrm>
            <a:off x="2393530" y="1576977"/>
            <a:ext cx="662649" cy="1296979"/>
            <a:chOff x="719665" y="1524001"/>
            <a:chExt cx="1075267" cy="2104582"/>
          </a:xfrm>
        </p:grpSpPr>
        <p:pic>
          <p:nvPicPr>
            <p:cNvPr id="10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EB20CD9D-35EE-39FA-44AE-4F2E0FA9D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4" t="1762" r="61852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112FA3F-6050-7BF5-E058-817CB17AF791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1179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</a:t>
              </a:r>
              <a:endParaRPr lang="ru-RU" sz="1400" b="1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0ECAFFB-ABD9-7B3C-3E52-7609343CA009}"/>
              </a:ext>
            </a:extLst>
          </p:cNvPr>
          <p:cNvGrpSpPr/>
          <p:nvPr/>
        </p:nvGrpSpPr>
        <p:grpSpPr>
          <a:xfrm>
            <a:off x="3652581" y="1576977"/>
            <a:ext cx="662649" cy="1296979"/>
            <a:chOff x="719665" y="1524001"/>
            <a:chExt cx="1075267" cy="2104582"/>
          </a:xfrm>
        </p:grpSpPr>
        <p:pic>
          <p:nvPicPr>
            <p:cNvPr id="13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8E97BBAF-2E69-3F00-1C8C-11DA0450B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6" t="1762" r="43370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A66168C4-9943-0AC4-C890-A32D4750ADEB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824B1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3</a:t>
              </a:r>
              <a:endParaRPr lang="ru-RU" sz="1400" b="1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76F3E0-F8E6-55B6-A0D9-CBB30AF2C470}"/>
              </a:ext>
            </a:extLst>
          </p:cNvPr>
          <p:cNvGrpSpPr/>
          <p:nvPr/>
        </p:nvGrpSpPr>
        <p:grpSpPr>
          <a:xfrm>
            <a:off x="1149400" y="3163325"/>
            <a:ext cx="662649" cy="1296979"/>
            <a:chOff x="719665" y="1524001"/>
            <a:chExt cx="1075267" cy="2104582"/>
          </a:xfrm>
        </p:grpSpPr>
        <p:pic>
          <p:nvPicPr>
            <p:cNvPr id="16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637BEC5-C760-0D00-132F-1CE47FF6E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0" t="1762" r="24296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8D7D946-CE22-ED10-835C-CD8CE251BCD0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B45D4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4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8D30FBA-8854-C4FB-3A1A-8CBC69864EDD}"/>
              </a:ext>
            </a:extLst>
          </p:cNvPr>
          <p:cNvGrpSpPr/>
          <p:nvPr/>
        </p:nvGrpSpPr>
        <p:grpSpPr>
          <a:xfrm>
            <a:off x="2393529" y="3163325"/>
            <a:ext cx="662649" cy="1296979"/>
            <a:chOff x="719665" y="1524001"/>
            <a:chExt cx="1075267" cy="2104582"/>
          </a:xfrm>
        </p:grpSpPr>
        <p:pic>
          <p:nvPicPr>
            <p:cNvPr id="19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596FDCA-90E4-F9C3-233B-B61C1FB22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5" t="36176" r="80311" b="35552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9105FCC-C494-E848-5D87-4EF63E6B3164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039FB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5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D005A5B-AEB3-D979-6DC8-B5250E884C6F}"/>
              </a:ext>
            </a:extLst>
          </p:cNvPr>
          <p:cNvGrpSpPr/>
          <p:nvPr/>
        </p:nvGrpSpPr>
        <p:grpSpPr>
          <a:xfrm>
            <a:off x="3652580" y="3163325"/>
            <a:ext cx="692494" cy="1296979"/>
            <a:chOff x="719661" y="1524001"/>
            <a:chExt cx="1123696" cy="2104582"/>
          </a:xfrm>
        </p:grpSpPr>
        <p:pic>
          <p:nvPicPr>
            <p:cNvPr id="22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3C11507-5C5D-E760-0AA2-9874CD814F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6" t="36176" r="23970" b="35552"/>
            <a:stretch/>
          </p:blipFill>
          <p:spPr bwMode="auto">
            <a:xfrm>
              <a:off x="719661" y="1524001"/>
              <a:ext cx="1123696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478DA89-BC51-F3FE-F9FD-8D1315FEDF1C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4B5B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6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FCE4AC2-5E73-F852-B488-521D1D8A2451}"/>
              </a:ext>
            </a:extLst>
          </p:cNvPr>
          <p:cNvGrpSpPr/>
          <p:nvPr/>
        </p:nvGrpSpPr>
        <p:grpSpPr>
          <a:xfrm>
            <a:off x="1134474" y="4749673"/>
            <a:ext cx="662649" cy="1296979"/>
            <a:chOff x="719661" y="1524001"/>
            <a:chExt cx="1075267" cy="2104582"/>
          </a:xfrm>
        </p:grpSpPr>
        <p:pic>
          <p:nvPicPr>
            <p:cNvPr id="25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AD24ECCA-CB2A-017E-DA53-53A358CEDE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5" t="69964" r="80351" b="1764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6773164-AD38-2576-6A38-CED2F9008264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03A1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7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36B2B97-3872-E13A-F4DF-B7BEF634469C}"/>
              </a:ext>
            </a:extLst>
          </p:cNvPr>
          <p:cNvGrpSpPr/>
          <p:nvPr/>
        </p:nvGrpSpPr>
        <p:grpSpPr>
          <a:xfrm>
            <a:off x="2393527" y="4749673"/>
            <a:ext cx="662649" cy="1296979"/>
            <a:chOff x="719661" y="1524001"/>
            <a:chExt cx="1075267" cy="2104582"/>
          </a:xfrm>
        </p:grpSpPr>
        <p:pic>
          <p:nvPicPr>
            <p:cNvPr id="28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1A4E33EE-0BF8-C3F1-2154-F13DA68003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2" t="69885" r="61604" b="1843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E8A6ECC-5C6C-26EE-2E02-B659BFE9BAE8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55F5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8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5E621F8-D1DB-F8E2-F783-5C3B3E0D78B5}"/>
              </a:ext>
            </a:extLst>
          </p:cNvPr>
          <p:cNvGrpSpPr/>
          <p:nvPr/>
        </p:nvGrpSpPr>
        <p:grpSpPr>
          <a:xfrm>
            <a:off x="3667501" y="4749673"/>
            <a:ext cx="662649" cy="1296979"/>
            <a:chOff x="719661" y="1524001"/>
            <a:chExt cx="1075267" cy="2104582"/>
          </a:xfrm>
        </p:grpSpPr>
        <p:pic>
          <p:nvPicPr>
            <p:cNvPr id="31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AC55B87-35B9-9093-AB05-70C108D47E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8" t="70000" r="24148" b="1728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200A98E8-280F-F841-8BBF-1609A0BF068D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F721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9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3AEB6B6-C436-185A-52A1-CE75096B74AB}"/>
              </a:ext>
            </a:extLst>
          </p:cNvPr>
          <p:cNvGrpSpPr/>
          <p:nvPr/>
        </p:nvGrpSpPr>
        <p:grpSpPr>
          <a:xfrm>
            <a:off x="653142" y="2487092"/>
            <a:ext cx="4757058" cy="497408"/>
            <a:chOff x="653142" y="2398192"/>
            <a:chExt cx="4757058" cy="497408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1FCABB52-5266-63D0-E48C-CC72C0556397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EBAFD878-B14A-8008-C395-A6572F36324C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D343ACE0-923B-5F8F-9D12-D35EA35911E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46B1393A-F72B-611E-6510-C74DED855761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534C5EC6-9941-CD88-5453-20E2A58F7618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84DCB85A-6583-C161-A74A-23F61AB5EDC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7A57016-B35E-0391-0C08-0C4F10DA76F4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0D69B4D1-EACD-31A3-1EB3-5DAA6063650E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1C7A4929-80C3-1DAD-49D4-F1CAC0C8D59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F1FF0C89-27EA-2BF9-8203-7782D6E6E937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EDA954C5-C351-F6E2-8689-3808B06ACF09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1C40F868-F1D5-5A71-DC83-6DA5107E2E81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3F710B2E-0174-36FF-684E-B15D60C02564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BA88241A-8E19-C791-5BD6-EAA1C97D5D95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11E7FB7A-FCAF-C61C-4D3F-CBA63F591707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74DD4E66-C167-2A1A-85B8-E7470BDBBC29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53CCFD32-4852-1994-18C0-457D236E025D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BC518FDE-C1AE-5F08-2CDB-EF9789A38731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A878B321-0260-FB2D-06AF-57200CD98A2E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AB505822-33EB-BB69-850D-4B58B06CCB16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31B675C1-5E72-4147-81E4-1B32E8A22CF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BA437075-C893-F1DC-15C1-520A98B6E74A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AB5EDC0-609A-EA36-EE7B-8669F5466F9B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9321590-E624-13A1-A649-EB502A6CF8BB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3" name="Прямоугольник 1072">
            <a:extLst>
              <a:ext uri="{FF2B5EF4-FFF2-40B4-BE49-F238E27FC236}">
                <a16:creationId xmlns:a16="http://schemas.microsoft.com/office/drawing/2014/main" id="{6132EF66-3C6A-25CB-2EB2-08EC0CCB4874}"/>
              </a:ext>
            </a:extLst>
          </p:cNvPr>
          <p:cNvSpPr/>
          <p:nvPr/>
        </p:nvSpPr>
        <p:spPr>
          <a:xfrm>
            <a:off x="653140" y="5996421"/>
            <a:ext cx="4755644" cy="3626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CDBAD18-43D0-0417-58D6-82737317355B}"/>
              </a:ext>
            </a:extLst>
          </p:cNvPr>
          <p:cNvGrpSpPr/>
          <p:nvPr/>
        </p:nvGrpSpPr>
        <p:grpSpPr>
          <a:xfrm>
            <a:off x="653141" y="4034551"/>
            <a:ext cx="4757058" cy="497408"/>
            <a:chOff x="653142" y="2398192"/>
            <a:chExt cx="4757058" cy="49740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7286B06D-51A3-8AC1-D077-203A4B24179E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27" name="Прямоугольник 1026">
                <a:extLst>
                  <a:ext uri="{FF2B5EF4-FFF2-40B4-BE49-F238E27FC236}">
                    <a16:creationId xmlns:a16="http://schemas.microsoft.com/office/drawing/2014/main" id="{28EE9915-75F4-8DB7-655B-ABB489D7D838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8" name="Прямоугольник 1027">
                <a:extLst>
                  <a:ext uri="{FF2B5EF4-FFF2-40B4-BE49-F238E27FC236}">
                    <a16:creationId xmlns:a16="http://schemas.microsoft.com/office/drawing/2014/main" id="{FF4DB6ED-E6AA-764D-ECA3-590DEEFEE364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9" name="Прямоугольник 1028">
                <a:extLst>
                  <a:ext uri="{FF2B5EF4-FFF2-40B4-BE49-F238E27FC236}">
                    <a16:creationId xmlns:a16="http://schemas.microsoft.com/office/drawing/2014/main" id="{663694F8-3DEC-B885-8C7B-3C859EC2396C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0" name="Прямоугольник 1029">
                <a:extLst>
                  <a:ext uri="{FF2B5EF4-FFF2-40B4-BE49-F238E27FC236}">
                    <a16:creationId xmlns:a16="http://schemas.microsoft.com/office/drawing/2014/main" id="{9CB9FBF5-D980-D6D9-E8D5-A7E93A562B42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1" name="Прямоугольник 1030">
                <a:extLst>
                  <a:ext uri="{FF2B5EF4-FFF2-40B4-BE49-F238E27FC236}">
                    <a16:creationId xmlns:a16="http://schemas.microsoft.com/office/drawing/2014/main" id="{721A22F1-796C-DC51-9326-D534F644AC36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2" name="Прямоугольник 1031">
                <a:extLst>
                  <a:ext uri="{FF2B5EF4-FFF2-40B4-BE49-F238E27FC236}">
                    <a16:creationId xmlns:a16="http://schemas.microsoft.com/office/drawing/2014/main" id="{55D21548-B830-26DE-FFFF-582FA61B5BEF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3" name="Прямоугольник 1032">
                <a:extLst>
                  <a:ext uri="{FF2B5EF4-FFF2-40B4-BE49-F238E27FC236}">
                    <a16:creationId xmlns:a16="http://schemas.microsoft.com/office/drawing/2014/main" id="{FCBC2792-2218-48D8-5AA9-C280E0786950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4" name="Прямоугольник 1033">
                <a:extLst>
                  <a:ext uri="{FF2B5EF4-FFF2-40B4-BE49-F238E27FC236}">
                    <a16:creationId xmlns:a16="http://schemas.microsoft.com/office/drawing/2014/main" id="{CBA458F2-9F6F-5B55-2D13-533A700D54AC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5" name="Прямоугольник 1034">
                <a:extLst>
                  <a:ext uri="{FF2B5EF4-FFF2-40B4-BE49-F238E27FC236}">
                    <a16:creationId xmlns:a16="http://schemas.microsoft.com/office/drawing/2014/main" id="{2BE4D115-5D7E-5BCC-5100-2E808517B7FE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6" name="Прямоугольник 1035">
                <a:extLst>
                  <a:ext uri="{FF2B5EF4-FFF2-40B4-BE49-F238E27FC236}">
                    <a16:creationId xmlns:a16="http://schemas.microsoft.com/office/drawing/2014/main" id="{2BA42385-1117-A47E-92E1-F5C856250E2B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7" name="Прямоугольник 1036">
                <a:extLst>
                  <a:ext uri="{FF2B5EF4-FFF2-40B4-BE49-F238E27FC236}">
                    <a16:creationId xmlns:a16="http://schemas.microsoft.com/office/drawing/2014/main" id="{5BFE81D3-8569-DEBB-2952-7C2D198C4823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8" name="Прямоугольник 1037">
                <a:extLst>
                  <a:ext uri="{FF2B5EF4-FFF2-40B4-BE49-F238E27FC236}">
                    <a16:creationId xmlns:a16="http://schemas.microsoft.com/office/drawing/2014/main" id="{7A179539-1418-DAEC-3FB3-22186983571F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9" name="Прямоугольник 1038">
                <a:extLst>
                  <a:ext uri="{FF2B5EF4-FFF2-40B4-BE49-F238E27FC236}">
                    <a16:creationId xmlns:a16="http://schemas.microsoft.com/office/drawing/2014/main" id="{E55873C6-B460-A61D-E800-A414BE3D5A2F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0" name="Прямоугольник 1039">
                <a:extLst>
                  <a:ext uri="{FF2B5EF4-FFF2-40B4-BE49-F238E27FC236}">
                    <a16:creationId xmlns:a16="http://schemas.microsoft.com/office/drawing/2014/main" id="{ABEE7EDF-7E37-7DA4-7ED9-3A6788B2CA34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1" name="Прямоугольник 1040">
                <a:extLst>
                  <a:ext uri="{FF2B5EF4-FFF2-40B4-BE49-F238E27FC236}">
                    <a16:creationId xmlns:a16="http://schemas.microsoft.com/office/drawing/2014/main" id="{9CF62454-162C-6A37-0106-ED15DB5BC9CE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2" name="Прямоугольник 1041">
                <a:extLst>
                  <a:ext uri="{FF2B5EF4-FFF2-40B4-BE49-F238E27FC236}">
                    <a16:creationId xmlns:a16="http://schemas.microsoft.com/office/drawing/2014/main" id="{AFFA57E9-B301-B569-8D03-F6016F007326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3" name="Прямоугольник 1042">
                <a:extLst>
                  <a:ext uri="{FF2B5EF4-FFF2-40B4-BE49-F238E27FC236}">
                    <a16:creationId xmlns:a16="http://schemas.microsoft.com/office/drawing/2014/main" id="{9BB9CD4D-4E9C-9E7F-D1EA-E9174D5D097E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4" name="Прямоугольник 1043">
                <a:extLst>
                  <a:ext uri="{FF2B5EF4-FFF2-40B4-BE49-F238E27FC236}">
                    <a16:creationId xmlns:a16="http://schemas.microsoft.com/office/drawing/2014/main" id="{7792409E-EFFC-12AD-0D37-2C652CD1EABF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5" name="Прямоугольник 1044">
                <a:extLst>
                  <a:ext uri="{FF2B5EF4-FFF2-40B4-BE49-F238E27FC236}">
                    <a16:creationId xmlns:a16="http://schemas.microsoft.com/office/drawing/2014/main" id="{3B042294-E1E1-8FC5-ADD4-FC31B427B0BB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6" name="Прямоугольник 1045">
                <a:extLst>
                  <a:ext uri="{FF2B5EF4-FFF2-40B4-BE49-F238E27FC236}">
                    <a16:creationId xmlns:a16="http://schemas.microsoft.com/office/drawing/2014/main" id="{D4217AC1-6914-3D1E-A383-B56004D6895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7" name="Прямоугольник 1046">
                <a:extLst>
                  <a:ext uri="{FF2B5EF4-FFF2-40B4-BE49-F238E27FC236}">
                    <a16:creationId xmlns:a16="http://schemas.microsoft.com/office/drawing/2014/main" id="{095A109B-C40D-8CF1-5644-14D95A983420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4" name="Прямоугольник 1023">
              <a:extLst>
                <a:ext uri="{FF2B5EF4-FFF2-40B4-BE49-F238E27FC236}">
                  <a16:creationId xmlns:a16="http://schemas.microsoft.com/office/drawing/2014/main" id="{0961D565-22F0-E343-F94C-22E5AFAB55D2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5" name="Прямоугольник 1024">
              <a:extLst>
                <a:ext uri="{FF2B5EF4-FFF2-40B4-BE49-F238E27FC236}">
                  <a16:creationId xmlns:a16="http://schemas.microsoft.com/office/drawing/2014/main" id="{2D71366A-2C20-9093-4291-5984734A42E6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454C531F-7D2D-536A-6FD5-F5D15D6FA5C7}"/>
              </a:ext>
            </a:extLst>
          </p:cNvPr>
          <p:cNvGrpSpPr/>
          <p:nvPr/>
        </p:nvGrpSpPr>
        <p:grpSpPr>
          <a:xfrm>
            <a:off x="653141" y="5582010"/>
            <a:ext cx="4757058" cy="497408"/>
            <a:chOff x="653142" y="2398192"/>
            <a:chExt cx="4757058" cy="497408"/>
          </a:xfrm>
        </p:grpSpPr>
        <p:grpSp>
          <p:nvGrpSpPr>
            <p:cNvPr id="1049" name="Группа 1048">
              <a:extLst>
                <a:ext uri="{FF2B5EF4-FFF2-40B4-BE49-F238E27FC236}">
                  <a16:creationId xmlns:a16="http://schemas.microsoft.com/office/drawing/2014/main" id="{11968437-E5AB-3539-610F-3D54FEDB461D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52" name="Прямоугольник 1051">
                <a:extLst>
                  <a:ext uri="{FF2B5EF4-FFF2-40B4-BE49-F238E27FC236}">
                    <a16:creationId xmlns:a16="http://schemas.microsoft.com/office/drawing/2014/main" id="{EA9AF810-D2C3-1888-88BF-7A60C49CBA70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3" name="Прямоугольник 1052">
                <a:extLst>
                  <a:ext uri="{FF2B5EF4-FFF2-40B4-BE49-F238E27FC236}">
                    <a16:creationId xmlns:a16="http://schemas.microsoft.com/office/drawing/2014/main" id="{958C8C90-ED2C-DF01-25AA-02C9C06B22B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4" name="Прямоугольник 1053">
                <a:extLst>
                  <a:ext uri="{FF2B5EF4-FFF2-40B4-BE49-F238E27FC236}">
                    <a16:creationId xmlns:a16="http://schemas.microsoft.com/office/drawing/2014/main" id="{55AC925E-D527-DD6A-7A38-C5B057B3C9AA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5" name="Прямоугольник 1054">
                <a:extLst>
                  <a:ext uri="{FF2B5EF4-FFF2-40B4-BE49-F238E27FC236}">
                    <a16:creationId xmlns:a16="http://schemas.microsoft.com/office/drawing/2014/main" id="{F1DD51A9-D6E1-F29A-D72D-0BD3C3427773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6" name="Прямоугольник 1055">
                <a:extLst>
                  <a:ext uri="{FF2B5EF4-FFF2-40B4-BE49-F238E27FC236}">
                    <a16:creationId xmlns:a16="http://schemas.microsoft.com/office/drawing/2014/main" id="{D322E6D4-0EB2-ACBB-1736-75BB2193CE4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7" name="Прямоугольник 1056">
                <a:extLst>
                  <a:ext uri="{FF2B5EF4-FFF2-40B4-BE49-F238E27FC236}">
                    <a16:creationId xmlns:a16="http://schemas.microsoft.com/office/drawing/2014/main" id="{0FA3B1D4-3294-9514-BC58-1FAC274F65F7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8" name="Прямоугольник 1057">
                <a:extLst>
                  <a:ext uri="{FF2B5EF4-FFF2-40B4-BE49-F238E27FC236}">
                    <a16:creationId xmlns:a16="http://schemas.microsoft.com/office/drawing/2014/main" id="{CEA946A3-D02E-611B-6717-0E6391C65123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9" name="Прямоугольник 1058">
                <a:extLst>
                  <a:ext uri="{FF2B5EF4-FFF2-40B4-BE49-F238E27FC236}">
                    <a16:creationId xmlns:a16="http://schemas.microsoft.com/office/drawing/2014/main" id="{FB60872B-4725-089E-78A6-026C8CD58C1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0" name="Прямоугольник 1059">
                <a:extLst>
                  <a:ext uri="{FF2B5EF4-FFF2-40B4-BE49-F238E27FC236}">
                    <a16:creationId xmlns:a16="http://schemas.microsoft.com/office/drawing/2014/main" id="{EA9A4948-8E02-F080-B227-11477EFA8FB9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1" name="Прямоугольник 1060">
                <a:extLst>
                  <a:ext uri="{FF2B5EF4-FFF2-40B4-BE49-F238E27FC236}">
                    <a16:creationId xmlns:a16="http://schemas.microsoft.com/office/drawing/2014/main" id="{5B031646-691F-D8AB-DE5C-E938707B5264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2" name="Прямоугольник 1061">
                <a:extLst>
                  <a:ext uri="{FF2B5EF4-FFF2-40B4-BE49-F238E27FC236}">
                    <a16:creationId xmlns:a16="http://schemas.microsoft.com/office/drawing/2014/main" id="{88750888-72CD-73BB-D220-94A995A53517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3" name="Прямоугольник 1062">
                <a:extLst>
                  <a:ext uri="{FF2B5EF4-FFF2-40B4-BE49-F238E27FC236}">
                    <a16:creationId xmlns:a16="http://schemas.microsoft.com/office/drawing/2014/main" id="{D77BC415-663A-B4C5-8E97-3E6F5B3BFC96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4" name="Прямоугольник 1063">
                <a:extLst>
                  <a:ext uri="{FF2B5EF4-FFF2-40B4-BE49-F238E27FC236}">
                    <a16:creationId xmlns:a16="http://schemas.microsoft.com/office/drawing/2014/main" id="{D1A95C4D-4436-7855-A6A6-EEA754357D99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5" name="Прямоугольник 1064">
                <a:extLst>
                  <a:ext uri="{FF2B5EF4-FFF2-40B4-BE49-F238E27FC236}">
                    <a16:creationId xmlns:a16="http://schemas.microsoft.com/office/drawing/2014/main" id="{4928FA44-024D-F58F-52EF-65B7D47C46FF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6" name="Прямоугольник 1065">
                <a:extLst>
                  <a:ext uri="{FF2B5EF4-FFF2-40B4-BE49-F238E27FC236}">
                    <a16:creationId xmlns:a16="http://schemas.microsoft.com/office/drawing/2014/main" id="{279B0554-6689-D591-7F73-D5291E65AD42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7" name="Прямоугольник 1066">
                <a:extLst>
                  <a:ext uri="{FF2B5EF4-FFF2-40B4-BE49-F238E27FC236}">
                    <a16:creationId xmlns:a16="http://schemas.microsoft.com/office/drawing/2014/main" id="{7C5D45D3-F426-ED2F-D0CA-FAAEF5B527DA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8" name="Прямоугольник 1067">
                <a:extLst>
                  <a:ext uri="{FF2B5EF4-FFF2-40B4-BE49-F238E27FC236}">
                    <a16:creationId xmlns:a16="http://schemas.microsoft.com/office/drawing/2014/main" id="{9CF3C4B5-518D-016B-E3F0-FF48B0BAA82F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9" name="Прямоугольник 1068">
                <a:extLst>
                  <a:ext uri="{FF2B5EF4-FFF2-40B4-BE49-F238E27FC236}">
                    <a16:creationId xmlns:a16="http://schemas.microsoft.com/office/drawing/2014/main" id="{AAC42331-06F3-B1F0-853E-71990A9B2A67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0" name="Прямоугольник 1069">
                <a:extLst>
                  <a:ext uri="{FF2B5EF4-FFF2-40B4-BE49-F238E27FC236}">
                    <a16:creationId xmlns:a16="http://schemas.microsoft.com/office/drawing/2014/main" id="{CA10ECFA-CA23-8889-6C4B-DD4C38BB6B88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1" name="Прямоугольник 1070">
                <a:extLst>
                  <a:ext uri="{FF2B5EF4-FFF2-40B4-BE49-F238E27FC236}">
                    <a16:creationId xmlns:a16="http://schemas.microsoft.com/office/drawing/2014/main" id="{95539878-10EA-59F3-E3BD-73A90F80B684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2" name="Прямоугольник 1071">
                <a:extLst>
                  <a:ext uri="{FF2B5EF4-FFF2-40B4-BE49-F238E27FC236}">
                    <a16:creationId xmlns:a16="http://schemas.microsoft.com/office/drawing/2014/main" id="{8E4127CD-B908-2AB8-9CCB-756A3FEE5CDC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0" name="Прямоугольник 1049">
              <a:extLst>
                <a:ext uri="{FF2B5EF4-FFF2-40B4-BE49-F238E27FC236}">
                  <a16:creationId xmlns:a16="http://schemas.microsoft.com/office/drawing/2014/main" id="{CE95ED3D-C879-2B83-EC6B-42086CBF1BD3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1" name="Прямоугольник 1050">
              <a:extLst>
                <a:ext uri="{FF2B5EF4-FFF2-40B4-BE49-F238E27FC236}">
                  <a16:creationId xmlns:a16="http://schemas.microsoft.com/office/drawing/2014/main" id="{DDACDB9D-84D5-C580-0072-FE5D2314E749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04" name="Выноска-облако 1103">
            <a:extLst>
              <a:ext uri="{FF2B5EF4-FFF2-40B4-BE49-F238E27FC236}">
                <a16:creationId xmlns:a16="http://schemas.microsoft.com/office/drawing/2014/main" id="{2480DD00-D6AF-7160-EC35-59314128E8E6}"/>
              </a:ext>
            </a:extLst>
          </p:cNvPr>
          <p:cNvSpPr/>
          <p:nvPr/>
        </p:nvSpPr>
        <p:spPr>
          <a:xfrm>
            <a:off x="5656782" y="1025071"/>
            <a:ext cx="2062292" cy="1497175"/>
          </a:xfrm>
          <a:prstGeom prst="cloudCallout">
            <a:avLst>
              <a:gd name="adj1" fmla="val 26412"/>
              <a:gd name="adj2" fmla="val 882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6-4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110" name="Рисунок 110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059E4B-35DE-C6BB-2169-CD938BB3E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26887" y="220371"/>
            <a:ext cx="911662" cy="925673"/>
          </a:xfrm>
          <a:prstGeom prst="rect">
            <a:avLst/>
          </a:prstGeom>
        </p:spPr>
      </p:pic>
      <p:pic>
        <p:nvPicPr>
          <p:cNvPr id="6146" name="Picture 2" descr="Elsa (Frozen) | VS Battles Wiki | Fandom">
            <a:extLst>
              <a:ext uri="{FF2B5EF4-FFF2-40B4-BE49-F238E27FC236}">
                <a16:creationId xmlns:a16="http://schemas.microsoft.com/office/drawing/2014/main" id="{404C2928-5CDD-02E7-B327-FCA14193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5185" y="2873956"/>
            <a:ext cx="2813364" cy="35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8820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Группа 1087">
            <a:extLst>
              <a:ext uri="{FF2B5EF4-FFF2-40B4-BE49-F238E27FC236}">
                <a16:creationId xmlns:a16="http://schemas.microsoft.com/office/drawing/2014/main" id="{C78A95C3-64AA-77B6-76F9-56FFE65D7DDD}"/>
              </a:ext>
            </a:extLst>
          </p:cNvPr>
          <p:cNvGrpSpPr/>
          <p:nvPr/>
        </p:nvGrpSpPr>
        <p:grpSpPr>
          <a:xfrm>
            <a:off x="4946452" y="2963233"/>
            <a:ext cx="373481" cy="1472082"/>
            <a:chOff x="4899706" y="3003925"/>
            <a:chExt cx="481816" cy="1353368"/>
          </a:xfrm>
        </p:grpSpPr>
        <p:sp>
          <p:nvSpPr>
            <p:cNvPr id="1075" name="Прямоугольник 1074">
              <a:extLst>
                <a:ext uri="{FF2B5EF4-FFF2-40B4-BE49-F238E27FC236}">
                  <a16:creationId xmlns:a16="http://schemas.microsoft.com/office/drawing/2014/main" id="{EC9D7B74-1B7C-0648-B890-3173EB26A28D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6" name="Прямоугольник 1075">
              <a:extLst>
                <a:ext uri="{FF2B5EF4-FFF2-40B4-BE49-F238E27FC236}">
                  <a16:creationId xmlns:a16="http://schemas.microsoft.com/office/drawing/2014/main" id="{C355E9D2-6315-4ED2-F6C8-EB612C1BA9FF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7" name="Прямоугольник 1076">
              <a:extLst>
                <a:ext uri="{FF2B5EF4-FFF2-40B4-BE49-F238E27FC236}">
                  <a16:creationId xmlns:a16="http://schemas.microsoft.com/office/drawing/2014/main" id="{762C20C3-1202-BBBE-86B4-E98027245FCF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8" name="Прямоугольник 1077">
              <a:extLst>
                <a:ext uri="{FF2B5EF4-FFF2-40B4-BE49-F238E27FC236}">
                  <a16:creationId xmlns:a16="http://schemas.microsoft.com/office/drawing/2014/main" id="{F9A92F5E-FAE1-D436-08B3-AD9CA962C06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9" name="Прямоугольник 1078">
              <a:extLst>
                <a:ext uri="{FF2B5EF4-FFF2-40B4-BE49-F238E27FC236}">
                  <a16:creationId xmlns:a16="http://schemas.microsoft.com/office/drawing/2014/main" id="{01B39935-A34A-9293-328E-B92E81B9AC5C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0" name="Прямоугольник 1079">
              <a:extLst>
                <a:ext uri="{FF2B5EF4-FFF2-40B4-BE49-F238E27FC236}">
                  <a16:creationId xmlns:a16="http://schemas.microsoft.com/office/drawing/2014/main" id="{03E5BF95-A4FF-A3F1-89A3-F975E3FFF10E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1" name="Прямоугольник 1080">
              <a:extLst>
                <a:ext uri="{FF2B5EF4-FFF2-40B4-BE49-F238E27FC236}">
                  <a16:creationId xmlns:a16="http://schemas.microsoft.com/office/drawing/2014/main" id="{1EDEA912-188A-AD50-2449-FC7CDD9D737E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2" name="Прямоугольник 1081">
              <a:extLst>
                <a:ext uri="{FF2B5EF4-FFF2-40B4-BE49-F238E27FC236}">
                  <a16:creationId xmlns:a16="http://schemas.microsoft.com/office/drawing/2014/main" id="{B29828C0-DA38-445F-4590-BC46E02A66AF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3" name="Прямоугольник 1082">
              <a:extLst>
                <a:ext uri="{FF2B5EF4-FFF2-40B4-BE49-F238E27FC236}">
                  <a16:creationId xmlns:a16="http://schemas.microsoft.com/office/drawing/2014/main" id="{567C7501-9076-E18C-71B8-BD71E92EEA55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4" name="Прямоугольник 1083">
              <a:extLst>
                <a:ext uri="{FF2B5EF4-FFF2-40B4-BE49-F238E27FC236}">
                  <a16:creationId xmlns:a16="http://schemas.microsoft.com/office/drawing/2014/main" id="{7643D5FE-8588-D5EA-1665-DEB2E76604F3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5" name="Прямоугольник 1084">
              <a:extLst>
                <a:ext uri="{FF2B5EF4-FFF2-40B4-BE49-F238E27FC236}">
                  <a16:creationId xmlns:a16="http://schemas.microsoft.com/office/drawing/2014/main" id="{FEAAF247-06E3-BCCE-2BFB-C835D97FC711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6" name="Прямоугольник 1085">
              <a:extLst>
                <a:ext uri="{FF2B5EF4-FFF2-40B4-BE49-F238E27FC236}">
                  <a16:creationId xmlns:a16="http://schemas.microsoft.com/office/drawing/2014/main" id="{335BDEB4-66B6-6E68-3F93-DC782684F4EC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7" name="Прямоугольник 1086">
              <a:extLst>
                <a:ext uri="{FF2B5EF4-FFF2-40B4-BE49-F238E27FC236}">
                  <a16:creationId xmlns:a16="http://schemas.microsoft.com/office/drawing/2014/main" id="{A3420BCC-B3C6-9B3F-C3B5-B421379EA04C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9" name="Группа 1088">
            <a:extLst>
              <a:ext uri="{FF2B5EF4-FFF2-40B4-BE49-F238E27FC236}">
                <a16:creationId xmlns:a16="http://schemas.microsoft.com/office/drawing/2014/main" id="{B2AD8707-7239-0C83-D6A9-12E66C0392E7}"/>
              </a:ext>
            </a:extLst>
          </p:cNvPr>
          <p:cNvGrpSpPr/>
          <p:nvPr/>
        </p:nvGrpSpPr>
        <p:grpSpPr>
          <a:xfrm>
            <a:off x="4946452" y="4508898"/>
            <a:ext cx="373481" cy="1472082"/>
            <a:chOff x="4899706" y="3003925"/>
            <a:chExt cx="481816" cy="1353368"/>
          </a:xfrm>
        </p:grpSpPr>
        <p:sp>
          <p:nvSpPr>
            <p:cNvPr id="1090" name="Прямоугольник 1089">
              <a:extLst>
                <a:ext uri="{FF2B5EF4-FFF2-40B4-BE49-F238E27FC236}">
                  <a16:creationId xmlns:a16="http://schemas.microsoft.com/office/drawing/2014/main" id="{932611FA-20BC-83B9-750A-AB6452C07017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1" name="Прямоугольник 1090">
              <a:extLst>
                <a:ext uri="{FF2B5EF4-FFF2-40B4-BE49-F238E27FC236}">
                  <a16:creationId xmlns:a16="http://schemas.microsoft.com/office/drawing/2014/main" id="{E52FF946-B4BD-EBB4-8739-F45B96ACF356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2" name="Прямоугольник 1091">
              <a:extLst>
                <a:ext uri="{FF2B5EF4-FFF2-40B4-BE49-F238E27FC236}">
                  <a16:creationId xmlns:a16="http://schemas.microsoft.com/office/drawing/2014/main" id="{A6DDC07F-7111-CA3C-7F3C-0B0C33A24890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3" name="Прямоугольник 1092">
              <a:extLst>
                <a:ext uri="{FF2B5EF4-FFF2-40B4-BE49-F238E27FC236}">
                  <a16:creationId xmlns:a16="http://schemas.microsoft.com/office/drawing/2014/main" id="{C5960C09-8361-FEDA-3549-08D1741A417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4" name="Прямоугольник 1093">
              <a:extLst>
                <a:ext uri="{FF2B5EF4-FFF2-40B4-BE49-F238E27FC236}">
                  <a16:creationId xmlns:a16="http://schemas.microsoft.com/office/drawing/2014/main" id="{B120B1B4-24A3-D94A-1B22-70C1E85598EF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5" name="Прямоугольник 1094">
              <a:extLst>
                <a:ext uri="{FF2B5EF4-FFF2-40B4-BE49-F238E27FC236}">
                  <a16:creationId xmlns:a16="http://schemas.microsoft.com/office/drawing/2014/main" id="{031155DC-DEC5-3A29-6701-D233094AD6FF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6" name="Прямоугольник 1095">
              <a:extLst>
                <a:ext uri="{FF2B5EF4-FFF2-40B4-BE49-F238E27FC236}">
                  <a16:creationId xmlns:a16="http://schemas.microsoft.com/office/drawing/2014/main" id="{43610919-5642-52EC-9FA2-E9F4CBD6DC50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7" name="Прямоугольник 1096">
              <a:extLst>
                <a:ext uri="{FF2B5EF4-FFF2-40B4-BE49-F238E27FC236}">
                  <a16:creationId xmlns:a16="http://schemas.microsoft.com/office/drawing/2014/main" id="{7DDDB5A5-72EF-FB2D-5F66-2A3026935A78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8" name="Прямоугольник 1097">
              <a:extLst>
                <a:ext uri="{FF2B5EF4-FFF2-40B4-BE49-F238E27FC236}">
                  <a16:creationId xmlns:a16="http://schemas.microsoft.com/office/drawing/2014/main" id="{DE37B581-537D-7643-A91F-CEF74556603D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9" name="Прямоугольник 1098">
              <a:extLst>
                <a:ext uri="{FF2B5EF4-FFF2-40B4-BE49-F238E27FC236}">
                  <a16:creationId xmlns:a16="http://schemas.microsoft.com/office/drawing/2014/main" id="{388D0A68-5560-F3E1-8A85-CED451020D46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0" name="Прямоугольник 1099">
              <a:extLst>
                <a:ext uri="{FF2B5EF4-FFF2-40B4-BE49-F238E27FC236}">
                  <a16:creationId xmlns:a16="http://schemas.microsoft.com/office/drawing/2014/main" id="{A00DB889-4F04-79AD-EA99-8D7DFD0103DB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1" name="Прямоугольник 1100">
              <a:extLst>
                <a:ext uri="{FF2B5EF4-FFF2-40B4-BE49-F238E27FC236}">
                  <a16:creationId xmlns:a16="http://schemas.microsoft.com/office/drawing/2014/main" id="{C01AA130-345E-E857-0B50-6BE771546C16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2" name="Прямоугольник 1101">
              <a:extLst>
                <a:ext uri="{FF2B5EF4-FFF2-40B4-BE49-F238E27FC236}">
                  <a16:creationId xmlns:a16="http://schemas.microsoft.com/office/drawing/2014/main" id="{EB8DC21C-4250-5766-34B5-CF9C01D46625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E6BFDA-5583-087E-5ACB-842705A77BBC}"/>
              </a:ext>
            </a:extLst>
          </p:cNvPr>
          <p:cNvSpPr/>
          <p:nvPr/>
        </p:nvSpPr>
        <p:spPr>
          <a:xfrm>
            <a:off x="653143" y="1025071"/>
            <a:ext cx="4191000" cy="5334000"/>
          </a:xfrm>
          <a:prstGeom prst="rect">
            <a:avLst/>
          </a:prstGeom>
          <a:solidFill>
            <a:srgbClr val="F9E1B4"/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E960C113-0C0D-0D50-77A4-AE768AFB08CC}"/>
              </a:ext>
            </a:extLst>
          </p:cNvPr>
          <p:cNvSpPr/>
          <p:nvPr/>
        </p:nvSpPr>
        <p:spPr>
          <a:xfrm>
            <a:off x="478972" y="589643"/>
            <a:ext cx="4510314" cy="67491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9FBAADB-C98A-6A00-61F1-44ADA7627D1F}"/>
              </a:ext>
            </a:extLst>
          </p:cNvPr>
          <p:cNvGrpSpPr/>
          <p:nvPr/>
        </p:nvGrpSpPr>
        <p:grpSpPr>
          <a:xfrm>
            <a:off x="1149400" y="1576977"/>
            <a:ext cx="662649" cy="1296979"/>
            <a:chOff x="719665" y="1524001"/>
            <a:chExt cx="1075267" cy="2104582"/>
          </a:xfrm>
        </p:grpSpPr>
        <p:pic>
          <p:nvPicPr>
            <p:cNvPr id="7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61A854A9-F292-59B8-635D-F646AA4252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" t="1852" r="80371" b="6987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807A2AA-E534-D7FD-B733-B7FC10C7779C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FF6E1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</a:t>
              </a:r>
              <a:endParaRPr lang="ru-RU" sz="1400" b="1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57CBB03-3C08-B901-A6BC-4CD433E53A0E}"/>
              </a:ext>
            </a:extLst>
          </p:cNvPr>
          <p:cNvGrpSpPr/>
          <p:nvPr/>
        </p:nvGrpSpPr>
        <p:grpSpPr>
          <a:xfrm>
            <a:off x="2393530" y="1576977"/>
            <a:ext cx="662649" cy="1296979"/>
            <a:chOff x="719665" y="1524001"/>
            <a:chExt cx="1075267" cy="2104582"/>
          </a:xfrm>
        </p:grpSpPr>
        <p:pic>
          <p:nvPicPr>
            <p:cNvPr id="10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EB20CD9D-35EE-39FA-44AE-4F2E0FA9D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4" t="1762" r="61852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112FA3F-6050-7BF5-E058-817CB17AF791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1179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</a:t>
              </a:r>
              <a:endParaRPr lang="ru-RU" sz="1400" b="1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0ECAFFB-ABD9-7B3C-3E52-7609343CA009}"/>
              </a:ext>
            </a:extLst>
          </p:cNvPr>
          <p:cNvGrpSpPr/>
          <p:nvPr/>
        </p:nvGrpSpPr>
        <p:grpSpPr>
          <a:xfrm>
            <a:off x="3652581" y="1576977"/>
            <a:ext cx="662649" cy="1296979"/>
            <a:chOff x="719665" y="1524001"/>
            <a:chExt cx="1075267" cy="2104582"/>
          </a:xfrm>
        </p:grpSpPr>
        <p:pic>
          <p:nvPicPr>
            <p:cNvPr id="13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8E97BBAF-2E69-3F00-1C8C-11DA0450B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6" t="1762" r="43370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A66168C4-9943-0AC4-C890-A32D4750ADEB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824B1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3</a:t>
              </a:r>
              <a:endParaRPr lang="ru-RU" sz="1400" b="1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76F3E0-F8E6-55B6-A0D9-CBB30AF2C470}"/>
              </a:ext>
            </a:extLst>
          </p:cNvPr>
          <p:cNvGrpSpPr/>
          <p:nvPr/>
        </p:nvGrpSpPr>
        <p:grpSpPr>
          <a:xfrm>
            <a:off x="1149400" y="3163325"/>
            <a:ext cx="662649" cy="1296979"/>
            <a:chOff x="719665" y="1524001"/>
            <a:chExt cx="1075267" cy="2104582"/>
          </a:xfrm>
        </p:grpSpPr>
        <p:pic>
          <p:nvPicPr>
            <p:cNvPr id="16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637BEC5-C760-0D00-132F-1CE47FF6E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0" t="1762" r="24296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8D7D946-CE22-ED10-835C-CD8CE251BCD0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B45D4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4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8D30FBA-8854-C4FB-3A1A-8CBC69864EDD}"/>
              </a:ext>
            </a:extLst>
          </p:cNvPr>
          <p:cNvGrpSpPr/>
          <p:nvPr/>
        </p:nvGrpSpPr>
        <p:grpSpPr>
          <a:xfrm>
            <a:off x="2393529" y="3163325"/>
            <a:ext cx="662649" cy="1296979"/>
            <a:chOff x="719665" y="1524001"/>
            <a:chExt cx="1075267" cy="2104582"/>
          </a:xfrm>
        </p:grpSpPr>
        <p:pic>
          <p:nvPicPr>
            <p:cNvPr id="19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596FDCA-90E4-F9C3-233B-B61C1FB22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5" t="36176" r="80311" b="35552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9105FCC-C494-E848-5D87-4EF63E6B3164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039FB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5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D005A5B-AEB3-D979-6DC8-B5250E884C6F}"/>
              </a:ext>
            </a:extLst>
          </p:cNvPr>
          <p:cNvGrpSpPr/>
          <p:nvPr/>
        </p:nvGrpSpPr>
        <p:grpSpPr>
          <a:xfrm>
            <a:off x="3652580" y="3163325"/>
            <a:ext cx="692494" cy="1296979"/>
            <a:chOff x="719661" y="1524001"/>
            <a:chExt cx="1123696" cy="2104582"/>
          </a:xfrm>
        </p:grpSpPr>
        <p:pic>
          <p:nvPicPr>
            <p:cNvPr id="22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3C11507-5C5D-E760-0AA2-9874CD814F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6" t="36176" r="23970" b="35552"/>
            <a:stretch/>
          </p:blipFill>
          <p:spPr bwMode="auto">
            <a:xfrm>
              <a:off x="719661" y="1524001"/>
              <a:ext cx="1123696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478DA89-BC51-F3FE-F9FD-8D1315FEDF1C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4B5B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6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FCE4AC2-5E73-F852-B488-521D1D8A2451}"/>
              </a:ext>
            </a:extLst>
          </p:cNvPr>
          <p:cNvGrpSpPr/>
          <p:nvPr/>
        </p:nvGrpSpPr>
        <p:grpSpPr>
          <a:xfrm>
            <a:off x="1134474" y="4749673"/>
            <a:ext cx="662649" cy="1296979"/>
            <a:chOff x="719661" y="1524001"/>
            <a:chExt cx="1075267" cy="2104582"/>
          </a:xfrm>
        </p:grpSpPr>
        <p:pic>
          <p:nvPicPr>
            <p:cNvPr id="25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AD24ECCA-CB2A-017E-DA53-53A358CEDE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5" t="69964" r="80351" b="1764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6773164-AD38-2576-6A38-CED2F9008264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03A1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7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36B2B97-3872-E13A-F4DF-B7BEF634469C}"/>
              </a:ext>
            </a:extLst>
          </p:cNvPr>
          <p:cNvGrpSpPr/>
          <p:nvPr/>
        </p:nvGrpSpPr>
        <p:grpSpPr>
          <a:xfrm>
            <a:off x="2393527" y="4749673"/>
            <a:ext cx="662649" cy="1296979"/>
            <a:chOff x="719661" y="1524001"/>
            <a:chExt cx="1075267" cy="2104582"/>
          </a:xfrm>
        </p:grpSpPr>
        <p:pic>
          <p:nvPicPr>
            <p:cNvPr id="28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1A4E33EE-0BF8-C3F1-2154-F13DA68003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2" t="69885" r="61604" b="1843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E8A6ECC-5C6C-26EE-2E02-B659BFE9BAE8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55F5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8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5E621F8-D1DB-F8E2-F783-5C3B3E0D78B5}"/>
              </a:ext>
            </a:extLst>
          </p:cNvPr>
          <p:cNvGrpSpPr/>
          <p:nvPr/>
        </p:nvGrpSpPr>
        <p:grpSpPr>
          <a:xfrm>
            <a:off x="3667501" y="4749673"/>
            <a:ext cx="662649" cy="1296979"/>
            <a:chOff x="719661" y="1524001"/>
            <a:chExt cx="1075267" cy="2104582"/>
          </a:xfrm>
        </p:grpSpPr>
        <p:pic>
          <p:nvPicPr>
            <p:cNvPr id="31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AC55B87-35B9-9093-AB05-70C108D47E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8" t="70000" r="24148" b="1728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200A98E8-280F-F841-8BBF-1609A0BF068D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F721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9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3AEB6B6-C436-185A-52A1-CE75096B74AB}"/>
              </a:ext>
            </a:extLst>
          </p:cNvPr>
          <p:cNvGrpSpPr/>
          <p:nvPr/>
        </p:nvGrpSpPr>
        <p:grpSpPr>
          <a:xfrm>
            <a:off x="653142" y="2487092"/>
            <a:ext cx="4757058" cy="497408"/>
            <a:chOff x="653142" y="2398192"/>
            <a:chExt cx="4757058" cy="497408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1FCABB52-5266-63D0-E48C-CC72C0556397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EBAFD878-B14A-8008-C395-A6572F36324C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D343ACE0-923B-5F8F-9D12-D35EA35911E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46B1393A-F72B-611E-6510-C74DED855761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534C5EC6-9941-CD88-5453-20E2A58F7618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84DCB85A-6583-C161-A74A-23F61AB5EDC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7A57016-B35E-0391-0C08-0C4F10DA76F4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0D69B4D1-EACD-31A3-1EB3-5DAA6063650E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1C7A4929-80C3-1DAD-49D4-F1CAC0C8D59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F1FF0C89-27EA-2BF9-8203-7782D6E6E937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EDA954C5-C351-F6E2-8689-3808B06ACF09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1C40F868-F1D5-5A71-DC83-6DA5107E2E81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3F710B2E-0174-36FF-684E-B15D60C02564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BA88241A-8E19-C791-5BD6-EAA1C97D5D95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11E7FB7A-FCAF-C61C-4D3F-CBA63F591707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74DD4E66-C167-2A1A-85B8-E7470BDBBC29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53CCFD32-4852-1994-18C0-457D236E025D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BC518FDE-C1AE-5F08-2CDB-EF9789A38731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A878B321-0260-FB2D-06AF-57200CD98A2E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AB505822-33EB-BB69-850D-4B58B06CCB16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31B675C1-5E72-4147-81E4-1B32E8A22CF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BA437075-C893-F1DC-15C1-520A98B6E74A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AB5EDC0-609A-EA36-EE7B-8669F5466F9B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9321590-E624-13A1-A649-EB502A6CF8BB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3" name="Прямоугольник 1072">
            <a:extLst>
              <a:ext uri="{FF2B5EF4-FFF2-40B4-BE49-F238E27FC236}">
                <a16:creationId xmlns:a16="http://schemas.microsoft.com/office/drawing/2014/main" id="{6132EF66-3C6A-25CB-2EB2-08EC0CCB4874}"/>
              </a:ext>
            </a:extLst>
          </p:cNvPr>
          <p:cNvSpPr/>
          <p:nvPr/>
        </p:nvSpPr>
        <p:spPr>
          <a:xfrm>
            <a:off x="653140" y="5996421"/>
            <a:ext cx="4755644" cy="3626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CDBAD18-43D0-0417-58D6-82737317355B}"/>
              </a:ext>
            </a:extLst>
          </p:cNvPr>
          <p:cNvGrpSpPr/>
          <p:nvPr/>
        </p:nvGrpSpPr>
        <p:grpSpPr>
          <a:xfrm>
            <a:off x="653141" y="4034551"/>
            <a:ext cx="4757058" cy="497408"/>
            <a:chOff x="653142" y="2398192"/>
            <a:chExt cx="4757058" cy="49740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7286B06D-51A3-8AC1-D077-203A4B24179E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27" name="Прямоугольник 1026">
                <a:extLst>
                  <a:ext uri="{FF2B5EF4-FFF2-40B4-BE49-F238E27FC236}">
                    <a16:creationId xmlns:a16="http://schemas.microsoft.com/office/drawing/2014/main" id="{28EE9915-75F4-8DB7-655B-ABB489D7D838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8" name="Прямоугольник 1027">
                <a:extLst>
                  <a:ext uri="{FF2B5EF4-FFF2-40B4-BE49-F238E27FC236}">
                    <a16:creationId xmlns:a16="http://schemas.microsoft.com/office/drawing/2014/main" id="{FF4DB6ED-E6AA-764D-ECA3-590DEEFEE364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9" name="Прямоугольник 1028">
                <a:extLst>
                  <a:ext uri="{FF2B5EF4-FFF2-40B4-BE49-F238E27FC236}">
                    <a16:creationId xmlns:a16="http://schemas.microsoft.com/office/drawing/2014/main" id="{663694F8-3DEC-B885-8C7B-3C859EC2396C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0" name="Прямоугольник 1029">
                <a:extLst>
                  <a:ext uri="{FF2B5EF4-FFF2-40B4-BE49-F238E27FC236}">
                    <a16:creationId xmlns:a16="http://schemas.microsoft.com/office/drawing/2014/main" id="{9CB9FBF5-D980-D6D9-E8D5-A7E93A562B42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1" name="Прямоугольник 1030">
                <a:extLst>
                  <a:ext uri="{FF2B5EF4-FFF2-40B4-BE49-F238E27FC236}">
                    <a16:creationId xmlns:a16="http://schemas.microsoft.com/office/drawing/2014/main" id="{721A22F1-796C-DC51-9326-D534F644AC36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2" name="Прямоугольник 1031">
                <a:extLst>
                  <a:ext uri="{FF2B5EF4-FFF2-40B4-BE49-F238E27FC236}">
                    <a16:creationId xmlns:a16="http://schemas.microsoft.com/office/drawing/2014/main" id="{55D21548-B830-26DE-FFFF-582FA61B5BEF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3" name="Прямоугольник 1032">
                <a:extLst>
                  <a:ext uri="{FF2B5EF4-FFF2-40B4-BE49-F238E27FC236}">
                    <a16:creationId xmlns:a16="http://schemas.microsoft.com/office/drawing/2014/main" id="{FCBC2792-2218-48D8-5AA9-C280E0786950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4" name="Прямоугольник 1033">
                <a:extLst>
                  <a:ext uri="{FF2B5EF4-FFF2-40B4-BE49-F238E27FC236}">
                    <a16:creationId xmlns:a16="http://schemas.microsoft.com/office/drawing/2014/main" id="{CBA458F2-9F6F-5B55-2D13-533A700D54AC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5" name="Прямоугольник 1034">
                <a:extLst>
                  <a:ext uri="{FF2B5EF4-FFF2-40B4-BE49-F238E27FC236}">
                    <a16:creationId xmlns:a16="http://schemas.microsoft.com/office/drawing/2014/main" id="{2BE4D115-5D7E-5BCC-5100-2E808517B7FE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6" name="Прямоугольник 1035">
                <a:extLst>
                  <a:ext uri="{FF2B5EF4-FFF2-40B4-BE49-F238E27FC236}">
                    <a16:creationId xmlns:a16="http://schemas.microsoft.com/office/drawing/2014/main" id="{2BA42385-1117-A47E-92E1-F5C856250E2B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7" name="Прямоугольник 1036">
                <a:extLst>
                  <a:ext uri="{FF2B5EF4-FFF2-40B4-BE49-F238E27FC236}">
                    <a16:creationId xmlns:a16="http://schemas.microsoft.com/office/drawing/2014/main" id="{5BFE81D3-8569-DEBB-2952-7C2D198C4823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8" name="Прямоугольник 1037">
                <a:extLst>
                  <a:ext uri="{FF2B5EF4-FFF2-40B4-BE49-F238E27FC236}">
                    <a16:creationId xmlns:a16="http://schemas.microsoft.com/office/drawing/2014/main" id="{7A179539-1418-DAEC-3FB3-22186983571F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9" name="Прямоугольник 1038">
                <a:extLst>
                  <a:ext uri="{FF2B5EF4-FFF2-40B4-BE49-F238E27FC236}">
                    <a16:creationId xmlns:a16="http://schemas.microsoft.com/office/drawing/2014/main" id="{E55873C6-B460-A61D-E800-A414BE3D5A2F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0" name="Прямоугольник 1039">
                <a:extLst>
                  <a:ext uri="{FF2B5EF4-FFF2-40B4-BE49-F238E27FC236}">
                    <a16:creationId xmlns:a16="http://schemas.microsoft.com/office/drawing/2014/main" id="{ABEE7EDF-7E37-7DA4-7ED9-3A6788B2CA34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1" name="Прямоугольник 1040">
                <a:extLst>
                  <a:ext uri="{FF2B5EF4-FFF2-40B4-BE49-F238E27FC236}">
                    <a16:creationId xmlns:a16="http://schemas.microsoft.com/office/drawing/2014/main" id="{9CF62454-162C-6A37-0106-ED15DB5BC9CE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2" name="Прямоугольник 1041">
                <a:extLst>
                  <a:ext uri="{FF2B5EF4-FFF2-40B4-BE49-F238E27FC236}">
                    <a16:creationId xmlns:a16="http://schemas.microsoft.com/office/drawing/2014/main" id="{AFFA57E9-B301-B569-8D03-F6016F007326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3" name="Прямоугольник 1042">
                <a:extLst>
                  <a:ext uri="{FF2B5EF4-FFF2-40B4-BE49-F238E27FC236}">
                    <a16:creationId xmlns:a16="http://schemas.microsoft.com/office/drawing/2014/main" id="{9BB9CD4D-4E9C-9E7F-D1EA-E9174D5D097E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4" name="Прямоугольник 1043">
                <a:extLst>
                  <a:ext uri="{FF2B5EF4-FFF2-40B4-BE49-F238E27FC236}">
                    <a16:creationId xmlns:a16="http://schemas.microsoft.com/office/drawing/2014/main" id="{7792409E-EFFC-12AD-0D37-2C652CD1EABF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5" name="Прямоугольник 1044">
                <a:extLst>
                  <a:ext uri="{FF2B5EF4-FFF2-40B4-BE49-F238E27FC236}">
                    <a16:creationId xmlns:a16="http://schemas.microsoft.com/office/drawing/2014/main" id="{3B042294-E1E1-8FC5-ADD4-FC31B427B0BB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6" name="Прямоугольник 1045">
                <a:extLst>
                  <a:ext uri="{FF2B5EF4-FFF2-40B4-BE49-F238E27FC236}">
                    <a16:creationId xmlns:a16="http://schemas.microsoft.com/office/drawing/2014/main" id="{D4217AC1-6914-3D1E-A383-B56004D6895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7" name="Прямоугольник 1046">
                <a:extLst>
                  <a:ext uri="{FF2B5EF4-FFF2-40B4-BE49-F238E27FC236}">
                    <a16:creationId xmlns:a16="http://schemas.microsoft.com/office/drawing/2014/main" id="{095A109B-C40D-8CF1-5644-14D95A983420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4" name="Прямоугольник 1023">
              <a:extLst>
                <a:ext uri="{FF2B5EF4-FFF2-40B4-BE49-F238E27FC236}">
                  <a16:creationId xmlns:a16="http://schemas.microsoft.com/office/drawing/2014/main" id="{0961D565-22F0-E343-F94C-22E5AFAB55D2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5" name="Прямоугольник 1024">
              <a:extLst>
                <a:ext uri="{FF2B5EF4-FFF2-40B4-BE49-F238E27FC236}">
                  <a16:creationId xmlns:a16="http://schemas.microsoft.com/office/drawing/2014/main" id="{2D71366A-2C20-9093-4291-5984734A42E6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454C531F-7D2D-536A-6FD5-F5D15D6FA5C7}"/>
              </a:ext>
            </a:extLst>
          </p:cNvPr>
          <p:cNvGrpSpPr/>
          <p:nvPr/>
        </p:nvGrpSpPr>
        <p:grpSpPr>
          <a:xfrm>
            <a:off x="653141" y="5582010"/>
            <a:ext cx="4757058" cy="497408"/>
            <a:chOff x="653142" y="2398192"/>
            <a:chExt cx="4757058" cy="497408"/>
          </a:xfrm>
        </p:grpSpPr>
        <p:grpSp>
          <p:nvGrpSpPr>
            <p:cNvPr id="1049" name="Группа 1048">
              <a:extLst>
                <a:ext uri="{FF2B5EF4-FFF2-40B4-BE49-F238E27FC236}">
                  <a16:creationId xmlns:a16="http://schemas.microsoft.com/office/drawing/2014/main" id="{11968437-E5AB-3539-610F-3D54FEDB461D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52" name="Прямоугольник 1051">
                <a:extLst>
                  <a:ext uri="{FF2B5EF4-FFF2-40B4-BE49-F238E27FC236}">
                    <a16:creationId xmlns:a16="http://schemas.microsoft.com/office/drawing/2014/main" id="{EA9AF810-D2C3-1888-88BF-7A60C49CBA70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3" name="Прямоугольник 1052">
                <a:extLst>
                  <a:ext uri="{FF2B5EF4-FFF2-40B4-BE49-F238E27FC236}">
                    <a16:creationId xmlns:a16="http://schemas.microsoft.com/office/drawing/2014/main" id="{958C8C90-ED2C-DF01-25AA-02C9C06B22B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4" name="Прямоугольник 1053">
                <a:extLst>
                  <a:ext uri="{FF2B5EF4-FFF2-40B4-BE49-F238E27FC236}">
                    <a16:creationId xmlns:a16="http://schemas.microsoft.com/office/drawing/2014/main" id="{55AC925E-D527-DD6A-7A38-C5B057B3C9AA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5" name="Прямоугольник 1054">
                <a:extLst>
                  <a:ext uri="{FF2B5EF4-FFF2-40B4-BE49-F238E27FC236}">
                    <a16:creationId xmlns:a16="http://schemas.microsoft.com/office/drawing/2014/main" id="{F1DD51A9-D6E1-F29A-D72D-0BD3C3427773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6" name="Прямоугольник 1055">
                <a:extLst>
                  <a:ext uri="{FF2B5EF4-FFF2-40B4-BE49-F238E27FC236}">
                    <a16:creationId xmlns:a16="http://schemas.microsoft.com/office/drawing/2014/main" id="{D322E6D4-0EB2-ACBB-1736-75BB2193CE4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7" name="Прямоугольник 1056">
                <a:extLst>
                  <a:ext uri="{FF2B5EF4-FFF2-40B4-BE49-F238E27FC236}">
                    <a16:creationId xmlns:a16="http://schemas.microsoft.com/office/drawing/2014/main" id="{0FA3B1D4-3294-9514-BC58-1FAC274F65F7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8" name="Прямоугольник 1057">
                <a:extLst>
                  <a:ext uri="{FF2B5EF4-FFF2-40B4-BE49-F238E27FC236}">
                    <a16:creationId xmlns:a16="http://schemas.microsoft.com/office/drawing/2014/main" id="{CEA946A3-D02E-611B-6717-0E6391C65123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9" name="Прямоугольник 1058">
                <a:extLst>
                  <a:ext uri="{FF2B5EF4-FFF2-40B4-BE49-F238E27FC236}">
                    <a16:creationId xmlns:a16="http://schemas.microsoft.com/office/drawing/2014/main" id="{FB60872B-4725-089E-78A6-026C8CD58C1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0" name="Прямоугольник 1059">
                <a:extLst>
                  <a:ext uri="{FF2B5EF4-FFF2-40B4-BE49-F238E27FC236}">
                    <a16:creationId xmlns:a16="http://schemas.microsoft.com/office/drawing/2014/main" id="{EA9A4948-8E02-F080-B227-11477EFA8FB9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1" name="Прямоугольник 1060">
                <a:extLst>
                  <a:ext uri="{FF2B5EF4-FFF2-40B4-BE49-F238E27FC236}">
                    <a16:creationId xmlns:a16="http://schemas.microsoft.com/office/drawing/2014/main" id="{5B031646-691F-D8AB-DE5C-E938707B5264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2" name="Прямоугольник 1061">
                <a:extLst>
                  <a:ext uri="{FF2B5EF4-FFF2-40B4-BE49-F238E27FC236}">
                    <a16:creationId xmlns:a16="http://schemas.microsoft.com/office/drawing/2014/main" id="{88750888-72CD-73BB-D220-94A995A53517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3" name="Прямоугольник 1062">
                <a:extLst>
                  <a:ext uri="{FF2B5EF4-FFF2-40B4-BE49-F238E27FC236}">
                    <a16:creationId xmlns:a16="http://schemas.microsoft.com/office/drawing/2014/main" id="{D77BC415-663A-B4C5-8E97-3E6F5B3BFC96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4" name="Прямоугольник 1063">
                <a:extLst>
                  <a:ext uri="{FF2B5EF4-FFF2-40B4-BE49-F238E27FC236}">
                    <a16:creationId xmlns:a16="http://schemas.microsoft.com/office/drawing/2014/main" id="{D1A95C4D-4436-7855-A6A6-EEA754357D99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5" name="Прямоугольник 1064">
                <a:extLst>
                  <a:ext uri="{FF2B5EF4-FFF2-40B4-BE49-F238E27FC236}">
                    <a16:creationId xmlns:a16="http://schemas.microsoft.com/office/drawing/2014/main" id="{4928FA44-024D-F58F-52EF-65B7D47C46FF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6" name="Прямоугольник 1065">
                <a:extLst>
                  <a:ext uri="{FF2B5EF4-FFF2-40B4-BE49-F238E27FC236}">
                    <a16:creationId xmlns:a16="http://schemas.microsoft.com/office/drawing/2014/main" id="{279B0554-6689-D591-7F73-D5291E65AD42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7" name="Прямоугольник 1066">
                <a:extLst>
                  <a:ext uri="{FF2B5EF4-FFF2-40B4-BE49-F238E27FC236}">
                    <a16:creationId xmlns:a16="http://schemas.microsoft.com/office/drawing/2014/main" id="{7C5D45D3-F426-ED2F-D0CA-FAAEF5B527DA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8" name="Прямоугольник 1067">
                <a:extLst>
                  <a:ext uri="{FF2B5EF4-FFF2-40B4-BE49-F238E27FC236}">
                    <a16:creationId xmlns:a16="http://schemas.microsoft.com/office/drawing/2014/main" id="{9CF3C4B5-518D-016B-E3F0-FF48B0BAA82F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9" name="Прямоугольник 1068">
                <a:extLst>
                  <a:ext uri="{FF2B5EF4-FFF2-40B4-BE49-F238E27FC236}">
                    <a16:creationId xmlns:a16="http://schemas.microsoft.com/office/drawing/2014/main" id="{AAC42331-06F3-B1F0-853E-71990A9B2A67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0" name="Прямоугольник 1069">
                <a:extLst>
                  <a:ext uri="{FF2B5EF4-FFF2-40B4-BE49-F238E27FC236}">
                    <a16:creationId xmlns:a16="http://schemas.microsoft.com/office/drawing/2014/main" id="{CA10ECFA-CA23-8889-6C4B-DD4C38BB6B88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1" name="Прямоугольник 1070">
                <a:extLst>
                  <a:ext uri="{FF2B5EF4-FFF2-40B4-BE49-F238E27FC236}">
                    <a16:creationId xmlns:a16="http://schemas.microsoft.com/office/drawing/2014/main" id="{95539878-10EA-59F3-E3BD-73A90F80B684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2" name="Прямоугольник 1071">
                <a:extLst>
                  <a:ext uri="{FF2B5EF4-FFF2-40B4-BE49-F238E27FC236}">
                    <a16:creationId xmlns:a16="http://schemas.microsoft.com/office/drawing/2014/main" id="{8E4127CD-B908-2AB8-9CCB-756A3FEE5CDC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0" name="Прямоугольник 1049">
              <a:extLst>
                <a:ext uri="{FF2B5EF4-FFF2-40B4-BE49-F238E27FC236}">
                  <a16:creationId xmlns:a16="http://schemas.microsoft.com/office/drawing/2014/main" id="{CE95ED3D-C879-2B83-EC6B-42086CBF1BD3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1" name="Прямоугольник 1050">
              <a:extLst>
                <a:ext uri="{FF2B5EF4-FFF2-40B4-BE49-F238E27FC236}">
                  <a16:creationId xmlns:a16="http://schemas.microsoft.com/office/drawing/2014/main" id="{DDACDB9D-84D5-C580-0072-FE5D2314E749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04" name="Выноска-облако 1103">
            <a:extLst>
              <a:ext uri="{FF2B5EF4-FFF2-40B4-BE49-F238E27FC236}">
                <a16:creationId xmlns:a16="http://schemas.microsoft.com/office/drawing/2014/main" id="{2480DD00-D6AF-7160-EC35-59314128E8E6}"/>
              </a:ext>
            </a:extLst>
          </p:cNvPr>
          <p:cNvSpPr/>
          <p:nvPr/>
        </p:nvSpPr>
        <p:spPr>
          <a:xfrm>
            <a:off x="5656782" y="1025071"/>
            <a:ext cx="2062292" cy="1497175"/>
          </a:xfrm>
          <a:prstGeom prst="cloudCallout">
            <a:avLst>
              <a:gd name="adj1" fmla="val 26412"/>
              <a:gd name="adj2" fmla="val 882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9-2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110" name="Рисунок 110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059E4B-35DE-C6BB-2169-CD938BB3E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26887" y="220371"/>
            <a:ext cx="911662" cy="925673"/>
          </a:xfrm>
          <a:prstGeom prst="rect">
            <a:avLst/>
          </a:prstGeom>
        </p:spPr>
      </p:pic>
      <p:pic>
        <p:nvPicPr>
          <p:cNvPr id="7170" name="Picture 2" descr="The Secret Life Of Pets Max transparent PNG - StickPNG">
            <a:extLst>
              <a:ext uri="{FF2B5EF4-FFF2-40B4-BE49-F238E27FC236}">
                <a16:creationId xmlns:a16="http://schemas.microsoft.com/office/drawing/2014/main" id="{E5479EC2-A951-9FF1-F130-BFA4B6F72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00" y="3234559"/>
            <a:ext cx="2591430" cy="30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6239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Группа 1087">
            <a:extLst>
              <a:ext uri="{FF2B5EF4-FFF2-40B4-BE49-F238E27FC236}">
                <a16:creationId xmlns:a16="http://schemas.microsoft.com/office/drawing/2014/main" id="{C78A95C3-64AA-77B6-76F9-56FFE65D7DDD}"/>
              </a:ext>
            </a:extLst>
          </p:cNvPr>
          <p:cNvGrpSpPr/>
          <p:nvPr/>
        </p:nvGrpSpPr>
        <p:grpSpPr>
          <a:xfrm>
            <a:off x="4946452" y="2963233"/>
            <a:ext cx="373481" cy="1472082"/>
            <a:chOff x="4899706" y="3003925"/>
            <a:chExt cx="481816" cy="1353368"/>
          </a:xfrm>
        </p:grpSpPr>
        <p:sp>
          <p:nvSpPr>
            <p:cNvPr id="1075" name="Прямоугольник 1074">
              <a:extLst>
                <a:ext uri="{FF2B5EF4-FFF2-40B4-BE49-F238E27FC236}">
                  <a16:creationId xmlns:a16="http://schemas.microsoft.com/office/drawing/2014/main" id="{EC9D7B74-1B7C-0648-B890-3173EB26A28D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6" name="Прямоугольник 1075">
              <a:extLst>
                <a:ext uri="{FF2B5EF4-FFF2-40B4-BE49-F238E27FC236}">
                  <a16:creationId xmlns:a16="http://schemas.microsoft.com/office/drawing/2014/main" id="{C355E9D2-6315-4ED2-F6C8-EB612C1BA9FF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7" name="Прямоугольник 1076">
              <a:extLst>
                <a:ext uri="{FF2B5EF4-FFF2-40B4-BE49-F238E27FC236}">
                  <a16:creationId xmlns:a16="http://schemas.microsoft.com/office/drawing/2014/main" id="{762C20C3-1202-BBBE-86B4-E98027245FCF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8" name="Прямоугольник 1077">
              <a:extLst>
                <a:ext uri="{FF2B5EF4-FFF2-40B4-BE49-F238E27FC236}">
                  <a16:creationId xmlns:a16="http://schemas.microsoft.com/office/drawing/2014/main" id="{F9A92F5E-FAE1-D436-08B3-AD9CA962C06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9" name="Прямоугольник 1078">
              <a:extLst>
                <a:ext uri="{FF2B5EF4-FFF2-40B4-BE49-F238E27FC236}">
                  <a16:creationId xmlns:a16="http://schemas.microsoft.com/office/drawing/2014/main" id="{01B39935-A34A-9293-328E-B92E81B9AC5C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0" name="Прямоугольник 1079">
              <a:extLst>
                <a:ext uri="{FF2B5EF4-FFF2-40B4-BE49-F238E27FC236}">
                  <a16:creationId xmlns:a16="http://schemas.microsoft.com/office/drawing/2014/main" id="{03E5BF95-A4FF-A3F1-89A3-F975E3FFF10E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1" name="Прямоугольник 1080">
              <a:extLst>
                <a:ext uri="{FF2B5EF4-FFF2-40B4-BE49-F238E27FC236}">
                  <a16:creationId xmlns:a16="http://schemas.microsoft.com/office/drawing/2014/main" id="{1EDEA912-188A-AD50-2449-FC7CDD9D737E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2" name="Прямоугольник 1081">
              <a:extLst>
                <a:ext uri="{FF2B5EF4-FFF2-40B4-BE49-F238E27FC236}">
                  <a16:creationId xmlns:a16="http://schemas.microsoft.com/office/drawing/2014/main" id="{B29828C0-DA38-445F-4590-BC46E02A66AF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3" name="Прямоугольник 1082">
              <a:extLst>
                <a:ext uri="{FF2B5EF4-FFF2-40B4-BE49-F238E27FC236}">
                  <a16:creationId xmlns:a16="http://schemas.microsoft.com/office/drawing/2014/main" id="{567C7501-9076-E18C-71B8-BD71E92EEA55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4" name="Прямоугольник 1083">
              <a:extLst>
                <a:ext uri="{FF2B5EF4-FFF2-40B4-BE49-F238E27FC236}">
                  <a16:creationId xmlns:a16="http://schemas.microsoft.com/office/drawing/2014/main" id="{7643D5FE-8588-D5EA-1665-DEB2E76604F3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5" name="Прямоугольник 1084">
              <a:extLst>
                <a:ext uri="{FF2B5EF4-FFF2-40B4-BE49-F238E27FC236}">
                  <a16:creationId xmlns:a16="http://schemas.microsoft.com/office/drawing/2014/main" id="{FEAAF247-06E3-BCCE-2BFB-C835D97FC711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6" name="Прямоугольник 1085">
              <a:extLst>
                <a:ext uri="{FF2B5EF4-FFF2-40B4-BE49-F238E27FC236}">
                  <a16:creationId xmlns:a16="http://schemas.microsoft.com/office/drawing/2014/main" id="{335BDEB4-66B6-6E68-3F93-DC782684F4EC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7" name="Прямоугольник 1086">
              <a:extLst>
                <a:ext uri="{FF2B5EF4-FFF2-40B4-BE49-F238E27FC236}">
                  <a16:creationId xmlns:a16="http://schemas.microsoft.com/office/drawing/2014/main" id="{A3420BCC-B3C6-9B3F-C3B5-B421379EA04C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9" name="Группа 1088">
            <a:extLst>
              <a:ext uri="{FF2B5EF4-FFF2-40B4-BE49-F238E27FC236}">
                <a16:creationId xmlns:a16="http://schemas.microsoft.com/office/drawing/2014/main" id="{B2AD8707-7239-0C83-D6A9-12E66C0392E7}"/>
              </a:ext>
            </a:extLst>
          </p:cNvPr>
          <p:cNvGrpSpPr/>
          <p:nvPr/>
        </p:nvGrpSpPr>
        <p:grpSpPr>
          <a:xfrm>
            <a:off x="4946452" y="4508898"/>
            <a:ext cx="373481" cy="1472082"/>
            <a:chOff x="4899706" y="3003925"/>
            <a:chExt cx="481816" cy="1353368"/>
          </a:xfrm>
        </p:grpSpPr>
        <p:sp>
          <p:nvSpPr>
            <p:cNvPr id="1090" name="Прямоугольник 1089">
              <a:extLst>
                <a:ext uri="{FF2B5EF4-FFF2-40B4-BE49-F238E27FC236}">
                  <a16:creationId xmlns:a16="http://schemas.microsoft.com/office/drawing/2014/main" id="{932611FA-20BC-83B9-750A-AB6452C07017}"/>
                </a:ext>
              </a:extLst>
            </p:cNvPr>
            <p:cNvSpPr/>
            <p:nvPr/>
          </p:nvSpPr>
          <p:spPr>
            <a:xfrm>
              <a:off x="4899706" y="300392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1" name="Прямоугольник 1090">
              <a:extLst>
                <a:ext uri="{FF2B5EF4-FFF2-40B4-BE49-F238E27FC236}">
                  <a16:creationId xmlns:a16="http://schemas.microsoft.com/office/drawing/2014/main" id="{E52FF946-B4BD-EBB4-8739-F45B96ACF356}"/>
                </a:ext>
              </a:extLst>
            </p:cNvPr>
            <p:cNvSpPr/>
            <p:nvPr/>
          </p:nvSpPr>
          <p:spPr>
            <a:xfrm>
              <a:off x="4899706" y="310749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2" name="Прямоугольник 1091">
              <a:extLst>
                <a:ext uri="{FF2B5EF4-FFF2-40B4-BE49-F238E27FC236}">
                  <a16:creationId xmlns:a16="http://schemas.microsoft.com/office/drawing/2014/main" id="{A6DDC07F-7111-CA3C-7F3C-0B0C33A24890}"/>
                </a:ext>
              </a:extLst>
            </p:cNvPr>
            <p:cNvSpPr/>
            <p:nvPr/>
          </p:nvSpPr>
          <p:spPr>
            <a:xfrm>
              <a:off x="4899706" y="3211063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3" name="Прямоугольник 1092">
              <a:extLst>
                <a:ext uri="{FF2B5EF4-FFF2-40B4-BE49-F238E27FC236}">
                  <a16:creationId xmlns:a16="http://schemas.microsoft.com/office/drawing/2014/main" id="{C5960C09-8361-FEDA-3549-08D1741A4172}"/>
                </a:ext>
              </a:extLst>
            </p:cNvPr>
            <p:cNvSpPr/>
            <p:nvPr/>
          </p:nvSpPr>
          <p:spPr>
            <a:xfrm>
              <a:off x="4899706" y="3314632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4" name="Прямоугольник 1093">
              <a:extLst>
                <a:ext uri="{FF2B5EF4-FFF2-40B4-BE49-F238E27FC236}">
                  <a16:creationId xmlns:a16="http://schemas.microsoft.com/office/drawing/2014/main" id="{B120B1B4-24A3-D94A-1B22-70C1E85598EF}"/>
                </a:ext>
              </a:extLst>
            </p:cNvPr>
            <p:cNvSpPr/>
            <p:nvPr/>
          </p:nvSpPr>
          <p:spPr>
            <a:xfrm>
              <a:off x="4899706" y="3418201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5" name="Прямоугольник 1094">
              <a:extLst>
                <a:ext uri="{FF2B5EF4-FFF2-40B4-BE49-F238E27FC236}">
                  <a16:creationId xmlns:a16="http://schemas.microsoft.com/office/drawing/2014/main" id="{031155DC-DEC5-3A29-6701-D233094AD6FF}"/>
                </a:ext>
              </a:extLst>
            </p:cNvPr>
            <p:cNvSpPr/>
            <p:nvPr/>
          </p:nvSpPr>
          <p:spPr>
            <a:xfrm>
              <a:off x="4899706" y="3521770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6" name="Прямоугольник 1095">
              <a:extLst>
                <a:ext uri="{FF2B5EF4-FFF2-40B4-BE49-F238E27FC236}">
                  <a16:creationId xmlns:a16="http://schemas.microsoft.com/office/drawing/2014/main" id="{43610919-5642-52EC-9FA2-E9F4CBD6DC50}"/>
                </a:ext>
              </a:extLst>
            </p:cNvPr>
            <p:cNvSpPr/>
            <p:nvPr/>
          </p:nvSpPr>
          <p:spPr>
            <a:xfrm>
              <a:off x="4899706" y="362533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7" name="Прямоугольник 1096">
              <a:extLst>
                <a:ext uri="{FF2B5EF4-FFF2-40B4-BE49-F238E27FC236}">
                  <a16:creationId xmlns:a16="http://schemas.microsoft.com/office/drawing/2014/main" id="{7DDDB5A5-72EF-FB2D-5F66-2A3026935A78}"/>
                </a:ext>
              </a:extLst>
            </p:cNvPr>
            <p:cNvSpPr/>
            <p:nvPr/>
          </p:nvSpPr>
          <p:spPr>
            <a:xfrm>
              <a:off x="4899706" y="3728908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8" name="Прямоугольник 1097">
              <a:extLst>
                <a:ext uri="{FF2B5EF4-FFF2-40B4-BE49-F238E27FC236}">
                  <a16:creationId xmlns:a16="http://schemas.microsoft.com/office/drawing/2014/main" id="{DE37B581-537D-7643-A91F-CEF74556603D}"/>
                </a:ext>
              </a:extLst>
            </p:cNvPr>
            <p:cNvSpPr/>
            <p:nvPr/>
          </p:nvSpPr>
          <p:spPr>
            <a:xfrm>
              <a:off x="4899706" y="3832477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9" name="Прямоугольник 1098">
              <a:extLst>
                <a:ext uri="{FF2B5EF4-FFF2-40B4-BE49-F238E27FC236}">
                  <a16:creationId xmlns:a16="http://schemas.microsoft.com/office/drawing/2014/main" id="{388D0A68-5560-F3E1-8A85-CED451020D46}"/>
                </a:ext>
              </a:extLst>
            </p:cNvPr>
            <p:cNvSpPr/>
            <p:nvPr/>
          </p:nvSpPr>
          <p:spPr>
            <a:xfrm>
              <a:off x="4899706" y="3936046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0" name="Прямоугольник 1099">
              <a:extLst>
                <a:ext uri="{FF2B5EF4-FFF2-40B4-BE49-F238E27FC236}">
                  <a16:creationId xmlns:a16="http://schemas.microsoft.com/office/drawing/2014/main" id="{A00DB889-4F04-79AD-EA99-8D7DFD0103DB}"/>
                </a:ext>
              </a:extLst>
            </p:cNvPr>
            <p:cNvSpPr/>
            <p:nvPr/>
          </p:nvSpPr>
          <p:spPr>
            <a:xfrm>
              <a:off x="4899706" y="4039615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1" name="Прямоугольник 1100">
              <a:extLst>
                <a:ext uri="{FF2B5EF4-FFF2-40B4-BE49-F238E27FC236}">
                  <a16:creationId xmlns:a16="http://schemas.microsoft.com/office/drawing/2014/main" id="{C01AA130-345E-E857-0B50-6BE771546C16}"/>
                </a:ext>
              </a:extLst>
            </p:cNvPr>
            <p:cNvSpPr/>
            <p:nvPr/>
          </p:nvSpPr>
          <p:spPr>
            <a:xfrm>
              <a:off x="4899706" y="4143184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2" name="Прямоугольник 1101">
              <a:extLst>
                <a:ext uri="{FF2B5EF4-FFF2-40B4-BE49-F238E27FC236}">
                  <a16:creationId xmlns:a16="http://schemas.microsoft.com/office/drawing/2014/main" id="{EB8DC21C-4250-5766-34B5-CF9C01D46625}"/>
                </a:ext>
              </a:extLst>
            </p:cNvPr>
            <p:cNvSpPr/>
            <p:nvPr/>
          </p:nvSpPr>
          <p:spPr>
            <a:xfrm>
              <a:off x="4899706" y="4246749"/>
              <a:ext cx="481816" cy="110544"/>
            </a:xfrm>
            <a:prstGeom prst="rect">
              <a:avLst/>
            </a:prstGeom>
            <a:solidFill>
              <a:srgbClr val="9B5F32"/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E6BFDA-5583-087E-5ACB-842705A77BBC}"/>
              </a:ext>
            </a:extLst>
          </p:cNvPr>
          <p:cNvSpPr/>
          <p:nvPr/>
        </p:nvSpPr>
        <p:spPr>
          <a:xfrm>
            <a:off x="653143" y="1025071"/>
            <a:ext cx="4191000" cy="5334000"/>
          </a:xfrm>
          <a:prstGeom prst="rect">
            <a:avLst/>
          </a:prstGeom>
          <a:solidFill>
            <a:srgbClr val="F9E1B4"/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E960C113-0C0D-0D50-77A4-AE768AFB08CC}"/>
              </a:ext>
            </a:extLst>
          </p:cNvPr>
          <p:cNvSpPr/>
          <p:nvPr/>
        </p:nvSpPr>
        <p:spPr>
          <a:xfrm>
            <a:off x="478972" y="589643"/>
            <a:ext cx="4510314" cy="67491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9FBAADB-C98A-6A00-61F1-44ADA7627D1F}"/>
              </a:ext>
            </a:extLst>
          </p:cNvPr>
          <p:cNvGrpSpPr/>
          <p:nvPr/>
        </p:nvGrpSpPr>
        <p:grpSpPr>
          <a:xfrm>
            <a:off x="1149400" y="1576977"/>
            <a:ext cx="662649" cy="1296979"/>
            <a:chOff x="719665" y="1524001"/>
            <a:chExt cx="1075267" cy="2104582"/>
          </a:xfrm>
        </p:grpSpPr>
        <p:pic>
          <p:nvPicPr>
            <p:cNvPr id="7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61A854A9-F292-59B8-635D-F646AA4252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" t="1852" r="80371" b="6987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807A2AA-E534-D7FD-B733-B7FC10C7779C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FF6E1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</a:t>
              </a:r>
              <a:endParaRPr lang="ru-RU" sz="1400" b="1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57CBB03-3C08-B901-A6BC-4CD433E53A0E}"/>
              </a:ext>
            </a:extLst>
          </p:cNvPr>
          <p:cNvGrpSpPr/>
          <p:nvPr/>
        </p:nvGrpSpPr>
        <p:grpSpPr>
          <a:xfrm>
            <a:off x="2393530" y="1576977"/>
            <a:ext cx="662649" cy="1296979"/>
            <a:chOff x="719665" y="1524001"/>
            <a:chExt cx="1075267" cy="2104582"/>
          </a:xfrm>
        </p:grpSpPr>
        <p:pic>
          <p:nvPicPr>
            <p:cNvPr id="10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EB20CD9D-35EE-39FA-44AE-4F2E0FA9D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4" t="1762" r="61852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112FA3F-6050-7BF5-E058-817CB17AF791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1179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</a:t>
              </a:r>
              <a:endParaRPr lang="ru-RU" sz="1400" b="1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0ECAFFB-ABD9-7B3C-3E52-7609343CA009}"/>
              </a:ext>
            </a:extLst>
          </p:cNvPr>
          <p:cNvGrpSpPr/>
          <p:nvPr/>
        </p:nvGrpSpPr>
        <p:grpSpPr>
          <a:xfrm>
            <a:off x="3652581" y="1576977"/>
            <a:ext cx="662649" cy="1296979"/>
            <a:chOff x="719665" y="1524001"/>
            <a:chExt cx="1075267" cy="2104582"/>
          </a:xfrm>
        </p:grpSpPr>
        <p:pic>
          <p:nvPicPr>
            <p:cNvPr id="13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8E97BBAF-2E69-3F00-1C8C-11DA0450B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6" t="1762" r="43370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A66168C4-9943-0AC4-C890-A32D4750ADEB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824B1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3</a:t>
              </a:r>
              <a:endParaRPr lang="ru-RU" sz="1400" b="1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76F3E0-F8E6-55B6-A0D9-CBB30AF2C470}"/>
              </a:ext>
            </a:extLst>
          </p:cNvPr>
          <p:cNvGrpSpPr/>
          <p:nvPr/>
        </p:nvGrpSpPr>
        <p:grpSpPr>
          <a:xfrm>
            <a:off x="1149400" y="3163325"/>
            <a:ext cx="662649" cy="1296979"/>
            <a:chOff x="719665" y="1524001"/>
            <a:chExt cx="1075267" cy="2104582"/>
          </a:xfrm>
        </p:grpSpPr>
        <p:pic>
          <p:nvPicPr>
            <p:cNvPr id="16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637BEC5-C760-0D00-132F-1CE47FF6E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0" t="1762" r="24296" b="69966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8D7D946-CE22-ED10-835C-CD8CE251BCD0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B45D4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4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8D30FBA-8854-C4FB-3A1A-8CBC69864EDD}"/>
              </a:ext>
            </a:extLst>
          </p:cNvPr>
          <p:cNvGrpSpPr/>
          <p:nvPr/>
        </p:nvGrpSpPr>
        <p:grpSpPr>
          <a:xfrm>
            <a:off x="2393529" y="3163325"/>
            <a:ext cx="662649" cy="1296979"/>
            <a:chOff x="719665" y="1524001"/>
            <a:chExt cx="1075267" cy="2104582"/>
          </a:xfrm>
        </p:grpSpPr>
        <p:pic>
          <p:nvPicPr>
            <p:cNvPr id="19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596FDCA-90E4-F9C3-233B-B61C1FB22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5" t="36176" r="80311" b="35552"/>
            <a:stretch/>
          </p:blipFill>
          <p:spPr bwMode="auto">
            <a:xfrm>
              <a:off x="719665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9105FCC-C494-E848-5D87-4EF63E6B3164}"/>
                </a:ext>
              </a:extLst>
            </p:cNvPr>
            <p:cNvSpPr/>
            <p:nvPr/>
          </p:nvSpPr>
          <p:spPr>
            <a:xfrm>
              <a:off x="1020231" y="1820134"/>
              <a:ext cx="474133" cy="474133"/>
            </a:xfrm>
            <a:prstGeom prst="ellipse">
              <a:avLst/>
            </a:prstGeom>
            <a:solidFill>
              <a:srgbClr val="039FB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5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D005A5B-AEB3-D979-6DC8-B5250E884C6F}"/>
              </a:ext>
            </a:extLst>
          </p:cNvPr>
          <p:cNvGrpSpPr/>
          <p:nvPr/>
        </p:nvGrpSpPr>
        <p:grpSpPr>
          <a:xfrm>
            <a:off x="3652580" y="3163325"/>
            <a:ext cx="692494" cy="1296979"/>
            <a:chOff x="719661" y="1524001"/>
            <a:chExt cx="1123696" cy="2104582"/>
          </a:xfrm>
        </p:grpSpPr>
        <p:pic>
          <p:nvPicPr>
            <p:cNvPr id="22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43C11507-5C5D-E760-0AA2-9874CD814F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6" t="36176" r="23970" b="35552"/>
            <a:stretch/>
          </p:blipFill>
          <p:spPr bwMode="auto">
            <a:xfrm>
              <a:off x="719661" y="1524001"/>
              <a:ext cx="1123696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478DA89-BC51-F3FE-F9FD-8D1315FEDF1C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4B5B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6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FCE4AC2-5E73-F852-B488-521D1D8A2451}"/>
              </a:ext>
            </a:extLst>
          </p:cNvPr>
          <p:cNvGrpSpPr/>
          <p:nvPr/>
        </p:nvGrpSpPr>
        <p:grpSpPr>
          <a:xfrm>
            <a:off x="1134474" y="4749673"/>
            <a:ext cx="662649" cy="1296979"/>
            <a:chOff x="719661" y="1524001"/>
            <a:chExt cx="1075267" cy="2104582"/>
          </a:xfrm>
        </p:grpSpPr>
        <p:pic>
          <p:nvPicPr>
            <p:cNvPr id="25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AD24ECCA-CB2A-017E-DA53-53A358CEDE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5" t="69964" r="80351" b="1764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6773164-AD38-2576-6A38-CED2F9008264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03A1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7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36B2B97-3872-E13A-F4DF-B7BEF634469C}"/>
              </a:ext>
            </a:extLst>
          </p:cNvPr>
          <p:cNvGrpSpPr/>
          <p:nvPr/>
        </p:nvGrpSpPr>
        <p:grpSpPr>
          <a:xfrm>
            <a:off x="2393527" y="4749673"/>
            <a:ext cx="662649" cy="1296979"/>
            <a:chOff x="719661" y="1524001"/>
            <a:chExt cx="1075267" cy="2104582"/>
          </a:xfrm>
        </p:grpSpPr>
        <p:pic>
          <p:nvPicPr>
            <p:cNvPr id="28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1A4E33EE-0BF8-C3F1-2154-F13DA68003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2" t="69885" r="61604" b="1843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E8A6ECC-5C6C-26EE-2E02-B659BFE9BAE8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B55F5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8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5E621F8-D1DB-F8E2-F783-5C3B3E0D78B5}"/>
              </a:ext>
            </a:extLst>
          </p:cNvPr>
          <p:cNvGrpSpPr/>
          <p:nvPr/>
        </p:nvGrpSpPr>
        <p:grpSpPr>
          <a:xfrm>
            <a:off x="3667501" y="4749673"/>
            <a:ext cx="662649" cy="1296979"/>
            <a:chOff x="719661" y="1524001"/>
            <a:chExt cx="1075267" cy="2104582"/>
          </a:xfrm>
        </p:grpSpPr>
        <p:pic>
          <p:nvPicPr>
            <p:cNvPr id="31" name="Picture 2" descr="4,245 Vehicle Door Illustrations &amp; Clip Art - iStock">
              <a:extLst>
                <a:ext uri="{FF2B5EF4-FFF2-40B4-BE49-F238E27FC236}">
                  <a16:creationId xmlns:a16="http://schemas.microsoft.com/office/drawing/2014/main" id="{FAC55B87-35B9-9093-AB05-70C108D47E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8" t="70000" r="24148" b="1728"/>
            <a:stretch/>
          </p:blipFill>
          <p:spPr bwMode="auto">
            <a:xfrm>
              <a:off x="719661" y="1524001"/>
              <a:ext cx="1075267" cy="210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200A98E8-280F-F841-8BBF-1609A0BF068D}"/>
                </a:ext>
              </a:extLst>
            </p:cNvPr>
            <p:cNvSpPr/>
            <p:nvPr/>
          </p:nvSpPr>
          <p:spPr>
            <a:xfrm>
              <a:off x="1020229" y="1820134"/>
              <a:ext cx="474133" cy="474133"/>
            </a:xfrm>
            <a:prstGeom prst="ellipse">
              <a:avLst/>
            </a:prstGeom>
            <a:solidFill>
              <a:srgbClr val="FF721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9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3AEB6B6-C436-185A-52A1-CE75096B74AB}"/>
              </a:ext>
            </a:extLst>
          </p:cNvPr>
          <p:cNvGrpSpPr/>
          <p:nvPr/>
        </p:nvGrpSpPr>
        <p:grpSpPr>
          <a:xfrm>
            <a:off x="653142" y="2487092"/>
            <a:ext cx="4757058" cy="497408"/>
            <a:chOff x="653142" y="2398192"/>
            <a:chExt cx="4757058" cy="497408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1FCABB52-5266-63D0-E48C-CC72C0556397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EBAFD878-B14A-8008-C395-A6572F36324C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D343ACE0-923B-5F8F-9D12-D35EA35911E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46B1393A-F72B-611E-6510-C74DED855761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534C5EC6-9941-CD88-5453-20E2A58F7618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84DCB85A-6583-C161-A74A-23F61AB5EDC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7A57016-B35E-0391-0C08-0C4F10DA76F4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0D69B4D1-EACD-31A3-1EB3-5DAA6063650E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1C7A4929-80C3-1DAD-49D4-F1CAC0C8D59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F1FF0C89-27EA-2BF9-8203-7782D6E6E937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EDA954C5-C351-F6E2-8689-3808B06ACF09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1C40F868-F1D5-5A71-DC83-6DA5107E2E81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3F710B2E-0174-36FF-684E-B15D60C02564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BA88241A-8E19-C791-5BD6-EAA1C97D5D95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11E7FB7A-FCAF-C61C-4D3F-CBA63F591707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74DD4E66-C167-2A1A-85B8-E7470BDBBC29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53CCFD32-4852-1994-18C0-457D236E025D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BC518FDE-C1AE-5F08-2CDB-EF9789A38731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A878B321-0260-FB2D-06AF-57200CD98A2E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AB505822-33EB-BB69-850D-4B58B06CCB16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31B675C1-5E72-4147-81E4-1B32E8A22CF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BA437075-C893-F1DC-15C1-520A98B6E74A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AB5EDC0-609A-EA36-EE7B-8669F5466F9B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9321590-E624-13A1-A649-EB502A6CF8BB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3" name="Прямоугольник 1072">
            <a:extLst>
              <a:ext uri="{FF2B5EF4-FFF2-40B4-BE49-F238E27FC236}">
                <a16:creationId xmlns:a16="http://schemas.microsoft.com/office/drawing/2014/main" id="{6132EF66-3C6A-25CB-2EB2-08EC0CCB4874}"/>
              </a:ext>
            </a:extLst>
          </p:cNvPr>
          <p:cNvSpPr/>
          <p:nvPr/>
        </p:nvSpPr>
        <p:spPr>
          <a:xfrm>
            <a:off x="653140" y="5996421"/>
            <a:ext cx="4755644" cy="3626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6A3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CDBAD18-43D0-0417-58D6-82737317355B}"/>
              </a:ext>
            </a:extLst>
          </p:cNvPr>
          <p:cNvGrpSpPr/>
          <p:nvPr/>
        </p:nvGrpSpPr>
        <p:grpSpPr>
          <a:xfrm>
            <a:off x="653141" y="4034551"/>
            <a:ext cx="4757058" cy="497408"/>
            <a:chOff x="653142" y="2398192"/>
            <a:chExt cx="4757058" cy="49740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7286B06D-51A3-8AC1-D077-203A4B24179E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27" name="Прямоугольник 1026">
                <a:extLst>
                  <a:ext uri="{FF2B5EF4-FFF2-40B4-BE49-F238E27FC236}">
                    <a16:creationId xmlns:a16="http://schemas.microsoft.com/office/drawing/2014/main" id="{28EE9915-75F4-8DB7-655B-ABB489D7D838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8" name="Прямоугольник 1027">
                <a:extLst>
                  <a:ext uri="{FF2B5EF4-FFF2-40B4-BE49-F238E27FC236}">
                    <a16:creationId xmlns:a16="http://schemas.microsoft.com/office/drawing/2014/main" id="{FF4DB6ED-E6AA-764D-ECA3-590DEEFEE364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9" name="Прямоугольник 1028">
                <a:extLst>
                  <a:ext uri="{FF2B5EF4-FFF2-40B4-BE49-F238E27FC236}">
                    <a16:creationId xmlns:a16="http://schemas.microsoft.com/office/drawing/2014/main" id="{663694F8-3DEC-B885-8C7B-3C859EC2396C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0" name="Прямоугольник 1029">
                <a:extLst>
                  <a:ext uri="{FF2B5EF4-FFF2-40B4-BE49-F238E27FC236}">
                    <a16:creationId xmlns:a16="http://schemas.microsoft.com/office/drawing/2014/main" id="{9CB9FBF5-D980-D6D9-E8D5-A7E93A562B42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1" name="Прямоугольник 1030">
                <a:extLst>
                  <a:ext uri="{FF2B5EF4-FFF2-40B4-BE49-F238E27FC236}">
                    <a16:creationId xmlns:a16="http://schemas.microsoft.com/office/drawing/2014/main" id="{721A22F1-796C-DC51-9326-D534F644AC36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2" name="Прямоугольник 1031">
                <a:extLst>
                  <a:ext uri="{FF2B5EF4-FFF2-40B4-BE49-F238E27FC236}">
                    <a16:creationId xmlns:a16="http://schemas.microsoft.com/office/drawing/2014/main" id="{55D21548-B830-26DE-FFFF-582FA61B5BEF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3" name="Прямоугольник 1032">
                <a:extLst>
                  <a:ext uri="{FF2B5EF4-FFF2-40B4-BE49-F238E27FC236}">
                    <a16:creationId xmlns:a16="http://schemas.microsoft.com/office/drawing/2014/main" id="{FCBC2792-2218-48D8-5AA9-C280E0786950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4" name="Прямоугольник 1033">
                <a:extLst>
                  <a:ext uri="{FF2B5EF4-FFF2-40B4-BE49-F238E27FC236}">
                    <a16:creationId xmlns:a16="http://schemas.microsoft.com/office/drawing/2014/main" id="{CBA458F2-9F6F-5B55-2D13-533A700D54AC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5" name="Прямоугольник 1034">
                <a:extLst>
                  <a:ext uri="{FF2B5EF4-FFF2-40B4-BE49-F238E27FC236}">
                    <a16:creationId xmlns:a16="http://schemas.microsoft.com/office/drawing/2014/main" id="{2BE4D115-5D7E-5BCC-5100-2E808517B7FE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6" name="Прямоугольник 1035">
                <a:extLst>
                  <a:ext uri="{FF2B5EF4-FFF2-40B4-BE49-F238E27FC236}">
                    <a16:creationId xmlns:a16="http://schemas.microsoft.com/office/drawing/2014/main" id="{2BA42385-1117-A47E-92E1-F5C856250E2B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7" name="Прямоугольник 1036">
                <a:extLst>
                  <a:ext uri="{FF2B5EF4-FFF2-40B4-BE49-F238E27FC236}">
                    <a16:creationId xmlns:a16="http://schemas.microsoft.com/office/drawing/2014/main" id="{5BFE81D3-8569-DEBB-2952-7C2D198C4823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8" name="Прямоугольник 1037">
                <a:extLst>
                  <a:ext uri="{FF2B5EF4-FFF2-40B4-BE49-F238E27FC236}">
                    <a16:creationId xmlns:a16="http://schemas.microsoft.com/office/drawing/2014/main" id="{7A179539-1418-DAEC-3FB3-22186983571F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9" name="Прямоугольник 1038">
                <a:extLst>
                  <a:ext uri="{FF2B5EF4-FFF2-40B4-BE49-F238E27FC236}">
                    <a16:creationId xmlns:a16="http://schemas.microsoft.com/office/drawing/2014/main" id="{E55873C6-B460-A61D-E800-A414BE3D5A2F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0" name="Прямоугольник 1039">
                <a:extLst>
                  <a:ext uri="{FF2B5EF4-FFF2-40B4-BE49-F238E27FC236}">
                    <a16:creationId xmlns:a16="http://schemas.microsoft.com/office/drawing/2014/main" id="{ABEE7EDF-7E37-7DA4-7ED9-3A6788B2CA34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1" name="Прямоугольник 1040">
                <a:extLst>
                  <a:ext uri="{FF2B5EF4-FFF2-40B4-BE49-F238E27FC236}">
                    <a16:creationId xmlns:a16="http://schemas.microsoft.com/office/drawing/2014/main" id="{9CF62454-162C-6A37-0106-ED15DB5BC9CE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2" name="Прямоугольник 1041">
                <a:extLst>
                  <a:ext uri="{FF2B5EF4-FFF2-40B4-BE49-F238E27FC236}">
                    <a16:creationId xmlns:a16="http://schemas.microsoft.com/office/drawing/2014/main" id="{AFFA57E9-B301-B569-8D03-F6016F007326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3" name="Прямоугольник 1042">
                <a:extLst>
                  <a:ext uri="{FF2B5EF4-FFF2-40B4-BE49-F238E27FC236}">
                    <a16:creationId xmlns:a16="http://schemas.microsoft.com/office/drawing/2014/main" id="{9BB9CD4D-4E9C-9E7F-D1EA-E9174D5D097E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4" name="Прямоугольник 1043">
                <a:extLst>
                  <a:ext uri="{FF2B5EF4-FFF2-40B4-BE49-F238E27FC236}">
                    <a16:creationId xmlns:a16="http://schemas.microsoft.com/office/drawing/2014/main" id="{7792409E-EFFC-12AD-0D37-2C652CD1EABF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5" name="Прямоугольник 1044">
                <a:extLst>
                  <a:ext uri="{FF2B5EF4-FFF2-40B4-BE49-F238E27FC236}">
                    <a16:creationId xmlns:a16="http://schemas.microsoft.com/office/drawing/2014/main" id="{3B042294-E1E1-8FC5-ADD4-FC31B427B0BB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6" name="Прямоугольник 1045">
                <a:extLst>
                  <a:ext uri="{FF2B5EF4-FFF2-40B4-BE49-F238E27FC236}">
                    <a16:creationId xmlns:a16="http://schemas.microsoft.com/office/drawing/2014/main" id="{D4217AC1-6914-3D1E-A383-B56004D6895B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7" name="Прямоугольник 1046">
                <a:extLst>
                  <a:ext uri="{FF2B5EF4-FFF2-40B4-BE49-F238E27FC236}">
                    <a16:creationId xmlns:a16="http://schemas.microsoft.com/office/drawing/2014/main" id="{095A109B-C40D-8CF1-5644-14D95A983420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4" name="Прямоугольник 1023">
              <a:extLst>
                <a:ext uri="{FF2B5EF4-FFF2-40B4-BE49-F238E27FC236}">
                  <a16:creationId xmlns:a16="http://schemas.microsoft.com/office/drawing/2014/main" id="{0961D565-22F0-E343-F94C-22E5AFAB55D2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5" name="Прямоугольник 1024">
              <a:extLst>
                <a:ext uri="{FF2B5EF4-FFF2-40B4-BE49-F238E27FC236}">
                  <a16:creationId xmlns:a16="http://schemas.microsoft.com/office/drawing/2014/main" id="{2D71366A-2C20-9093-4291-5984734A42E6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454C531F-7D2D-536A-6FD5-F5D15D6FA5C7}"/>
              </a:ext>
            </a:extLst>
          </p:cNvPr>
          <p:cNvGrpSpPr/>
          <p:nvPr/>
        </p:nvGrpSpPr>
        <p:grpSpPr>
          <a:xfrm>
            <a:off x="653141" y="5582010"/>
            <a:ext cx="4757058" cy="497408"/>
            <a:chOff x="653142" y="2398192"/>
            <a:chExt cx="4757058" cy="497408"/>
          </a:xfrm>
        </p:grpSpPr>
        <p:grpSp>
          <p:nvGrpSpPr>
            <p:cNvPr id="1049" name="Группа 1048">
              <a:extLst>
                <a:ext uri="{FF2B5EF4-FFF2-40B4-BE49-F238E27FC236}">
                  <a16:creationId xmlns:a16="http://schemas.microsoft.com/office/drawing/2014/main" id="{11968437-E5AB-3539-610F-3D54FEDB461D}"/>
                </a:ext>
              </a:extLst>
            </p:cNvPr>
            <p:cNvGrpSpPr/>
            <p:nvPr/>
          </p:nvGrpSpPr>
          <p:grpSpPr>
            <a:xfrm>
              <a:off x="739852" y="2471458"/>
              <a:ext cx="4583635" cy="341146"/>
              <a:chOff x="741988" y="2421051"/>
              <a:chExt cx="4583635" cy="341146"/>
            </a:xfrm>
          </p:grpSpPr>
          <p:sp>
            <p:nvSpPr>
              <p:cNvPr id="1052" name="Прямоугольник 1051">
                <a:extLst>
                  <a:ext uri="{FF2B5EF4-FFF2-40B4-BE49-F238E27FC236}">
                    <a16:creationId xmlns:a16="http://schemas.microsoft.com/office/drawing/2014/main" id="{EA9AF810-D2C3-1888-88BF-7A60C49CBA70}"/>
                  </a:ext>
                </a:extLst>
              </p:cNvPr>
              <p:cNvSpPr/>
              <p:nvPr/>
            </p:nvSpPr>
            <p:spPr>
              <a:xfrm rot="16200000" flipV="1">
                <a:off x="59427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3" name="Прямоугольник 1052">
                <a:extLst>
                  <a:ext uri="{FF2B5EF4-FFF2-40B4-BE49-F238E27FC236}">
                    <a16:creationId xmlns:a16="http://schemas.microsoft.com/office/drawing/2014/main" id="{958C8C90-ED2C-DF01-25AA-02C9C06B22BF}"/>
                  </a:ext>
                </a:extLst>
              </p:cNvPr>
              <p:cNvSpPr/>
              <p:nvPr/>
            </p:nvSpPr>
            <p:spPr>
              <a:xfrm rot="16200000" flipV="1">
                <a:off x="82117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4" name="Прямоугольник 1053">
                <a:extLst>
                  <a:ext uri="{FF2B5EF4-FFF2-40B4-BE49-F238E27FC236}">
                    <a16:creationId xmlns:a16="http://schemas.microsoft.com/office/drawing/2014/main" id="{55AC925E-D527-DD6A-7A38-C5B057B3C9AA}"/>
                  </a:ext>
                </a:extLst>
              </p:cNvPr>
              <p:cNvSpPr/>
              <p:nvPr/>
            </p:nvSpPr>
            <p:spPr>
              <a:xfrm rot="16200000" flipV="1">
                <a:off x="104806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5" name="Прямоугольник 1054">
                <a:extLst>
                  <a:ext uri="{FF2B5EF4-FFF2-40B4-BE49-F238E27FC236}">
                    <a16:creationId xmlns:a16="http://schemas.microsoft.com/office/drawing/2014/main" id="{F1DD51A9-D6E1-F29A-D72D-0BD3C3427773}"/>
                  </a:ext>
                </a:extLst>
              </p:cNvPr>
              <p:cNvSpPr/>
              <p:nvPr/>
            </p:nvSpPr>
            <p:spPr>
              <a:xfrm rot="16200000" flipV="1">
                <a:off x="127496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6" name="Прямоугольник 1055">
                <a:extLst>
                  <a:ext uri="{FF2B5EF4-FFF2-40B4-BE49-F238E27FC236}">
                    <a16:creationId xmlns:a16="http://schemas.microsoft.com/office/drawing/2014/main" id="{D322E6D4-0EB2-ACBB-1736-75BB2193CE4D}"/>
                  </a:ext>
                </a:extLst>
              </p:cNvPr>
              <p:cNvSpPr/>
              <p:nvPr/>
            </p:nvSpPr>
            <p:spPr>
              <a:xfrm rot="16200000" flipV="1">
                <a:off x="150185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7" name="Прямоугольник 1056">
                <a:extLst>
                  <a:ext uri="{FF2B5EF4-FFF2-40B4-BE49-F238E27FC236}">
                    <a16:creationId xmlns:a16="http://schemas.microsoft.com/office/drawing/2014/main" id="{0FA3B1D4-3294-9514-BC58-1FAC274F65F7}"/>
                  </a:ext>
                </a:extLst>
              </p:cNvPr>
              <p:cNvSpPr/>
              <p:nvPr/>
            </p:nvSpPr>
            <p:spPr>
              <a:xfrm rot="16200000" flipV="1">
                <a:off x="172875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8" name="Прямоугольник 1057">
                <a:extLst>
                  <a:ext uri="{FF2B5EF4-FFF2-40B4-BE49-F238E27FC236}">
                    <a16:creationId xmlns:a16="http://schemas.microsoft.com/office/drawing/2014/main" id="{CEA946A3-D02E-611B-6717-0E6391C65123}"/>
                  </a:ext>
                </a:extLst>
              </p:cNvPr>
              <p:cNvSpPr/>
              <p:nvPr/>
            </p:nvSpPr>
            <p:spPr>
              <a:xfrm rot="16200000" flipV="1">
                <a:off x="195565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9" name="Прямоугольник 1058">
                <a:extLst>
                  <a:ext uri="{FF2B5EF4-FFF2-40B4-BE49-F238E27FC236}">
                    <a16:creationId xmlns:a16="http://schemas.microsoft.com/office/drawing/2014/main" id="{FB60872B-4725-089E-78A6-026C8CD58C11}"/>
                  </a:ext>
                </a:extLst>
              </p:cNvPr>
              <p:cNvSpPr/>
              <p:nvPr/>
            </p:nvSpPr>
            <p:spPr>
              <a:xfrm rot="16200000" flipV="1">
                <a:off x="218254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0" name="Прямоугольник 1059">
                <a:extLst>
                  <a:ext uri="{FF2B5EF4-FFF2-40B4-BE49-F238E27FC236}">
                    <a16:creationId xmlns:a16="http://schemas.microsoft.com/office/drawing/2014/main" id="{EA9A4948-8E02-F080-B227-11477EFA8FB9}"/>
                  </a:ext>
                </a:extLst>
              </p:cNvPr>
              <p:cNvSpPr/>
              <p:nvPr/>
            </p:nvSpPr>
            <p:spPr>
              <a:xfrm rot="16200000" flipV="1">
                <a:off x="240944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1" name="Прямоугольник 1060">
                <a:extLst>
                  <a:ext uri="{FF2B5EF4-FFF2-40B4-BE49-F238E27FC236}">
                    <a16:creationId xmlns:a16="http://schemas.microsoft.com/office/drawing/2014/main" id="{5B031646-691F-D8AB-DE5C-E938707B5264}"/>
                  </a:ext>
                </a:extLst>
              </p:cNvPr>
              <p:cNvSpPr/>
              <p:nvPr/>
            </p:nvSpPr>
            <p:spPr>
              <a:xfrm rot="16200000" flipV="1">
                <a:off x="263633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2" name="Прямоугольник 1061">
                <a:extLst>
                  <a:ext uri="{FF2B5EF4-FFF2-40B4-BE49-F238E27FC236}">
                    <a16:creationId xmlns:a16="http://schemas.microsoft.com/office/drawing/2014/main" id="{88750888-72CD-73BB-D220-94A995A53517}"/>
                  </a:ext>
                </a:extLst>
              </p:cNvPr>
              <p:cNvSpPr/>
              <p:nvPr/>
            </p:nvSpPr>
            <p:spPr>
              <a:xfrm rot="16200000" flipV="1">
                <a:off x="2863235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3" name="Прямоугольник 1062">
                <a:extLst>
                  <a:ext uri="{FF2B5EF4-FFF2-40B4-BE49-F238E27FC236}">
                    <a16:creationId xmlns:a16="http://schemas.microsoft.com/office/drawing/2014/main" id="{D77BC415-663A-B4C5-8E97-3E6F5B3BFC96}"/>
                  </a:ext>
                </a:extLst>
              </p:cNvPr>
              <p:cNvSpPr/>
              <p:nvPr/>
            </p:nvSpPr>
            <p:spPr>
              <a:xfrm rot="16200000" flipV="1">
                <a:off x="3090131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4" name="Прямоугольник 1063">
                <a:extLst>
                  <a:ext uri="{FF2B5EF4-FFF2-40B4-BE49-F238E27FC236}">
                    <a16:creationId xmlns:a16="http://schemas.microsoft.com/office/drawing/2014/main" id="{D1A95C4D-4436-7855-A6A6-EEA754357D99}"/>
                  </a:ext>
                </a:extLst>
              </p:cNvPr>
              <p:cNvSpPr/>
              <p:nvPr/>
            </p:nvSpPr>
            <p:spPr>
              <a:xfrm rot="16200000" flipV="1">
                <a:off x="3317027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5" name="Прямоугольник 1064">
                <a:extLst>
                  <a:ext uri="{FF2B5EF4-FFF2-40B4-BE49-F238E27FC236}">
                    <a16:creationId xmlns:a16="http://schemas.microsoft.com/office/drawing/2014/main" id="{4928FA44-024D-F58F-52EF-65B7D47C46FF}"/>
                  </a:ext>
                </a:extLst>
              </p:cNvPr>
              <p:cNvSpPr/>
              <p:nvPr/>
            </p:nvSpPr>
            <p:spPr>
              <a:xfrm rot="16200000" flipV="1">
                <a:off x="3543923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6" name="Прямоугольник 1065">
                <a:extLst>
                  <a:ext uri="{FF2B5EF4-FFF2-40B4-BE49-F238E27FC236}">
                    <a16:creationId xmlns:a16="http://schemas.microsoft.com/office/drawing/2014/main" id="{279B0554-6689-D591-7F73-D5291E65AD42}"/>
                  </a:ext>
                </a:extLst>
              </p:cNvPr>
              <p:cNvSpPr/>
              <p:nvPr/>
            </p:nvSpPr>
            <p:spPr>
              <a:xfrm rot="16200000" flipV="1">
                <a:off x="3770819" y="2568765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7" name="Прямоугольник 1066">
                <a:extLst>
                  <a:ext uri="{FF2B5EF4-FFF2-40B4-BE49-F238E27FC236}">
                    <a16:creationId xmlns:a16="http://schemas.microsoft.com/office/drawing/2014/main" id="{7C5D45D3-F426-ED2F-D0CA-FAAEF5B527DA}"/>
                  </a:ext>
                </a:extLst>
              </p:cNvPr>
              <p:cNvSpPr/>
              <p:nvPr/>
            </p:nvSpPr>
            <p:spPr>
              <a:xfrm rot="16200000" flipV="1">
                <a:off x="3997715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8" name="Прямоугольник 1067">
                <a:extLst>
                  <a:ext uri="{FF2B5EF4-FFF2-40B4-BE49-F238E27FC236}">
                    <a16:creationId xmlns:a16="http://schemas.microsoft.com/office/drawing/2014/main" id="{9CF3C4B5-518D-016B-E3F0-FF48B0BAA82F}"/>
                  </a:ext>
                </a:extLst>
              </p:cNvPr>
              <p:cNvSpPr/>
              <p:nvPr/>
            </p:nvSpPr>
            <p:spPr>
              <a:xfrm rot="16200000" flipV="1">
                <a:off x="422461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9" name="Прямоугольник 1068">
                <a:extLst>
                  <a:ext uri="{FF2B5EF4-FFF2-40B4-BE49-F238E27FC236}">
                    <a16:creationId xmlns:a16="http://schemas.microsoft.com/office/drawing/2014/main" id="{AAC42331-06F3-B1F0-853E-71990A9B2A67}"/>
                  </a:ext>
                </a:extLst>
              </p:cNvPr>
              <p:cNvSpPr/>
              <p:nvPr/>
            </p:nvSpPr>
            <p:spPr>
              <a:xfrm rot="16200000" flipV="1">
                <a:off x="4451507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0" name="Прямоугольник 1069">
                <a:extLst>
                  <a:ext uri="{FF2B5EF4-FFF2-40B4-BE49-F238E27FC236}">
                    <a16:creationId xmlns:a16="http://schemas.microsoft.com/office/drawing/2014/main" id="{CA10ECFA-CA23-8889-6C4B-DD4C38BB6B88}"/>
                  </a:ext>
                </a:extLst>
              </p:cNvPr>
              <p:cNvSpPr/>
              <p:nvPr/>
            </p:nvSpPr>
            <p:spPr>
              <a:xfrm rot="16200000" flipV="1">
                <a:off x="4678403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1" name="Прямоугольник 1070">
                <a:extLst>
                  <a:ext uri="{FF2B5EF4-FFF2-40B4-BE49-F238E27FC236}">
                    <a16:creationId xmlns:a16="http://schemas.microsoft.com/office/drawing/2014/main" id="{95539878-10EA-59F3-E3BD-73A90F80B684}"/>
                  </a:ext>
                </a:extLst>
              </p:cNvPr>
              <p:cNvSpPr/>
              <p:nvPr/>
            </p:nvSpPr>
            <p:spPr>
              <a:xfrm rot="16200000" flipV="1">
                <a:off x="4905299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2" name="Прямоугольник 1071">
                <a:extLst>
                  <a:ext uri="{FF2B5EF4-FFF2-40B4-BE49-F238E27FC236}">
                    <a16:creationId xmlns:a16="http://schemas.microsoft.com/office/drawing/2014/main" id="{8E4127CD-B908-2AB8-9CCB-756A3FEE5CDC}"/>
                  </a:ext>
                </a:extLst>
              </p:cNvPr>
              <p:cNvSpPr/>
              <p:nvPr/>
            </p:nvSpPr>
            <p:spPr>
              <a:xfrm rot="16200000" flipV="1">
                <a:off x="5132191" y="2568764"/>
                <a:ext cx="34114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rgbClr val="6A3A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0" name="Прямоугольник 1049">
              <a:extLst>
                <a:ext uri="{FF2B5EF4-FFF2-40B4-BE49-F238E27FC236}">
                  <a16:creationId xmlns:a16="http://schemas.microsoft.com/office/drawing/2014/main" id="{CE95ED3D-C879-2B83-EC6B-42086CBF1BD3}"/>
                </a:ext>
              </a:extLst>
            </p:cNvPr>
            <p:cNvSpPr/>
            <p:nvPr/>
          </p:nvSpPr>
          <p:spPr>
            <a:xfrm>
              <a:off x="653143" y="2785056"/>
              <a:ext cx="4757057" cy="11054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1" name="Прямоугольник 1050">
              <a:extLst>
                <a:ext uri="{FF2B5EF4-FFF2-40B4-BE49-F238E27FC236}">
                  <a16:creationId xmlns:a16="http://schemas.microsoft.com/office/drawing/2014/main" id="{DDACDB9D-84D5-C580-0072-FE5D2314E749}"/>
                </a:ext>
              </a:extLst>
            </p:cNvPr>
            <p:cNvSpPr/>
            <p:nvPr/>
          </p:nvSpPr>
          <p:spPr>
            <a:xfrm flipV="1">
              <a:off x="653142" y="2398192"/>
              <a:ext cx="4757057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rgbClr val="6A3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04" name="Выноска-облако 1103">
            <a:extLst>
              <a:ext uri="{FF2B5EF4-FFF2-40B4-BE49-F238E27FC236}">
                <a16:creationId xmlns:a16="http://schemas.microsoft.com/office/drawing/2014/main" id="{2480DD00-D6AF-7160-EC35-59314128E8E6}"/>
              </a:ext>
            </a:extLst>
          </p:cNvPr>
          <p:cNvSpPr/>
          <p:nvPr/>
        </p:nvSpPr>
        <p:spPr>
          <a:xfrm>
            <a:off x="5656782" y="1025071"/>
            <a:ext cx="2062292" cy="1497175"/>
          </a:xfrm>
          <a:prstGeom prst="cloudCallout">
            <a:avLst>
              <a:gd name="adj1" fmla="val 26412"/>
              <a:gd name="adj2" fmla="val 882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3+2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110" name="Рисунок 110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059E4B-35DE-C6BB-2169-CD938BB3E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26887" y="220371"/>
            <a:ext cx="911662" cy="925673"/>
          </a:xfrm>
          <a:prstGeom prst="rect">
            <a:avLst/>
          </a:prstGeom>
        </p:spPr>
      </p:pic>
      <p:pic>
        <p:nvPicPr>
          <p:cNvPr id="8194" name="Picture 2" descr="Рапунцель PNG Picture - PNG All">
            <a:extLst>
              <a:ext uri="{FF2B5EF4-FFF2-40B4-BE49-F238E27FC236}">
                <a16:creationId xmlns:a16="http://schemas.microsoft.com/office/drawing/2014/main" id="{E4999777-4774-6DFE-1E1B-3681CB1D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98" y="3113333"/>
            <a:ext cx="2197354" cy="305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9932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107</Words>
  <Application>Microsoft Macintosh PowerPoint</Application>
  <PresentationFormat>Экран 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Brush Script MT</vt:lpstr>
      <vt:lpstr>Arial</vt:lpstr>
      <vt:lpstr>Bernard MT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Morozov</dc:creator>
  <cp:lastModifiedBy>Artem Morozov</cp:lastModifiedBy>
  <cp:revision>11</cp:revision>
  <dcterms:created xsi:type="dcterms:W3CDTF">2022-09-26T16:27:57Z</dcterms:created>
  <dcterms:modified xsi:type="dcterms:W3CDTF">2022-09-26T19:55:41Z</dcterms:modified>
</cp:coreProperties>
</file>