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76" r:id="rId9"/>
    <p:sldId id="277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8" r:id="rId20"/>
    <p:sldId id="279" r:id="rId21"/>
    <p:sldId id="282" r:id="rId22"/>
    <p:sldId id="280" r:id="rId23"/>
    <p:sldId id="281" r:id="rId24"/>
    <p:sldId id="272" r:id="rId25"/>
    <p:sldId id="273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  <a:endParaRPr lang="ru-RU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4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</a:t>
            </a:r>
            <a:endParaRPr lang="ru-RU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К\Desktop\беседа ЗОЖ старшеклассники\original-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06" y="1371501"/>
            <a:ext cx="6631761" cy="49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277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Активная деятельность и активный отдых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ПК\Desktop\беседа ЗОЖ старшеклассники\cycl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889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2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\Desktop\беседа ЗОЖ старшеклассники\XX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209"/>
            <a:ext cx="3971646" cy="264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pinimg.com/originals/bc/bf/fe/bcbffef39b8426cdac6975141358ed5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78" y="365704"/>
            <a:ext cx="3559370" cy="263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volosyki.ru/wp-content/uploads/2016/06/%D0%BF%D1%80%D0%BE%D0%B3%D1%83%D0%BB%D0%BA%D0%B0-%D0%BD%D0%B0-%D1%81%D0%B2%D0%B5%D0%B6%D0%B5%D0%BC-%D0%B2%D0%BE%D0%B7%D0%B4%D1%83%D1%85%D0%B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28" y="3510310"/>
            <a:ext cx="3960440" cy="2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kliningovyj-raj.ru/wp-content/uploads/2019/01/4-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78" y="3476704"/>
            <a:ext cx="3411731" cy="26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269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Малоподвижный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образ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жизни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29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\Desktop\беседа ЗОЖ старшеклассники\587565366b90ba4de9cf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960440" cy="351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К\Desktop\беседа ЗОЖ старшеклассники\kisspng-clip-art-openclipart-desktop-computers-personal-co-5be191819ca354.81646616154150950564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40900"/>
            <a:ext cx="4289673" cy="38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38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Закаливание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ПК\Desktop\беседа ЗОЖ старшеклассники\hello_html_1b74bdb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70" y="1600200"/>
            <a:ext cx="682305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8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К\Desktop\беседа ЗОЖ старшеклассники\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634350" cy="27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К\Desktop\беседа ЗОЖ старшеклассники\zakalivani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15" y="3501007"/>
            <a:ext cx="4830075" cy="29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https://avatars.mds.yandex.net/get-zen_doc/40456/pub_5ad4c917ad0f2293fa3b7331_5ad4cbe4bcf1bcace431c12c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153" y="415214"/>
            <a:ext cx="4068287" cy="27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147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Вредные привычки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Курение</a:t>
            </a:r>
            <a:r>
              <a:rPr lang="ru-RU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алкоголь, </a:t>
            </a: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наркомания - </a:t>
            </a:r>
            <a:r>
              <a:rPr lang="ru-RU" sz="3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это </a:t>
            </a:r>
            <a:r>
              <a:rPr lang="ru-RU" sz="3600" dirty="0">
                <a:solidFill>
                  <a:srgbClr val="FF0000"/>
                </a:solidFill>
                <a:latin typeface="Times New Roman"/>
                <a:ea typeface="Times New Roman"/>
              </a:rPr>
              <a:t>самые страшные разрушители здоровья, потому что они могут быть смертельными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767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Табак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ПК\Desktop\беседа ЗОЖ старшеклассники\2995e0395c6fce223b594a2d13e8cb2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8882"/>
            <a:ext cx="8229600" cy="45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93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8293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Вред от курения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Никотин попадает в головной мозг через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секунд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 выкуривают примерно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 миллиардов сигарет в год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Табак – причина смерти от: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Рака легких – 90% случаев;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Бронхита – 75% случаев;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Болезней сердца – 25% случаев.</a:t>
            </a:r>
          </a:p>
          <a:p>
            <a:pPr marL="0" indent="0"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Курящие заболевают: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13 раз чаще  - стенокардией;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12 раз – инфарктом миокарда;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10 раз -  язвой желудка;</a:t>
            </a:r>
          </a:p>
          <a:p>
            <a:pPr marL="457200" indent="-457200">
              <a:buAutoNum type="arabicPeriod"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30 раз раком легких.</a:t>
            </a:r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 smtClean="0"/>
          </a:p>
          <a:p>
            <a:pPr marL="457200" indent="-457200">
              <a:buAutoNum type="arabicPeriod"/>
            </a:pPr>
            <a:endParaRPr lang="ru-RU" sz="2400" dirty="0" smtClean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0976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 образ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Здоровье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– это нормальная деятельность организма, его полное физическое и психическое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благополучие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“Здоровый нищий счастливее больного короля”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(Шопенгауэр)</a:t>
            </a:r>
            <a:endParaRPr lang="ru-RU" sz="2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780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ПК\Desktop\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770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2708861" cy="35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92896"/>
            <a:ext cx="2622794" cy="413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40542"/>
            <a:ext cx="3663426" cy="244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0688"/>
            <a:ext cx="3868688" cy="217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406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Христофор Колумб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К\Desktop\acd9d905fc51891478903510cd91b7aa-e15740807215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07" y="1340768"/>
            <a:ext cx="5181253" cy="518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42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3876545" cy="382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116" y="2439626"/>
            <a:ext cx="5023340" cy="33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191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ПК\Desktop\беседа ЗОЖ старшеклассники\10-mifov-ob-alkogo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1189"/>
            <a:ext cx="8229600" cy="44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50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420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Чего для себя вы хотите?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542"/>
            <a:ext cx="3987659" cy="239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63245"/>
            <a:ext cx="3325052" cy="21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63245"/>
            <a:ext cx="3263248" cy="217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700" y="1039964"/>
            <a:ext cx="3069432" cy="205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2955160" cy="197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934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Будьте </a:t>
            </a:r>
          </a:p>
          <a:p>
            <a:pPr marL="0" indent="0" algn="ctr">
              <a:buNone/>
            </a:pPr>
            <a:r>
              <a:rPr lang="ru-RU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86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</a:rPr>
              <a:t>В России </a:t>
            </a:r>
            <a:r>
              <a:rPr lang="ru-RU" sz="1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Екатерина 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</a:rPr>
              <a:t>II </a:t>
            </a:r>
            <a:r>
              <a:rPr lang="ru-RU" sz="1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понимая, 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</a:rPr>
              <a:t>как важно подрастающему поколению научиться заботиться о своем </a:t>
            </a:r>
            <a:r>
              <a:rPr lang="ru-RU" sz="1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здоровье, утвердила </a:t>
            </a:r>
            <a:r>
              <a:rPr lang="ru-RU" sz="1800" b="1" dirty="0">
                <a:solidFill>
                  <a:srgbClr val="FF0000"/>
                </a:solidFill>
                <a:latin typeface="Times New Roman"/>
                <a:ea typeface="Times New Roman"/>
              </a:rPr>
              <a:t>городские народные училища, где ученикам уже тогда преподавали, как заботится о своем здоровье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17" y="1600200"/>
            <a:ext cx="541216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77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здорового образа жизни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6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 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600" b="1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12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1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Правильное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питание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Сон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3. Активная деятельность и активный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отдых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4. Вредные </a:t>
            </a:r>
            <a:r>
              <a:rPr lang="ru-RU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привычки </a:t>
            </a:r>
            <a:endParaRPr lang="ru-RU" sz="2000" b="1" dirty="0">
              <a:solidFill>
                <a:srgbClr val="FF0000"/>
              </a:solidFill>
              <a:ea typeface="Calibri"/>
              <a:cs typeface="Times New Roman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81907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Правильное питание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К\Desktop\беседа ЗОЖ старшеклассники\565486addd08954e2c8b45da-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42902"/>
            <a:ext cx="504056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723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ПК\Desktop\беседа ЗОЖ старшеклассники\правильное пит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1"/>
            <a:ext cx="9144000" cy="59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481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Газированные напитки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6" y="1558128"/>
            <a:ext cx="2578108" cy="190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76" y="1422886"/>
            <a:ext cx="2521675" cy="201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8" y="3937377"/>
            <a:ext cx="2664296" cy="188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937377"/>
            <a:ext cx="2629755" cy="188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35" y="1582813"/>
            <a:ext cx="2608780" cy="1854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937377"/>
            <a:ext cx="2094448" cy="200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579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Чипсы, сухарики, поп - корн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1319"/>
            <a:ext cx="3319264" cy="221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3107074" cy="23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344347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04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569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Коды пищевых добавок («Ешки»)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Запрещенные – Е103, Е105, Е111, Е121, Е123, Е125, Е126, Е130, Е152.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Опасные – Е102, Е110, Е120, Е124, Е127.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Подозрительные – Е104, Е122, Е141, Е150, Е171, Е173, Е180, Е241, Е477.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Рак образующие – Е131, Е210-217, Е240, Е330.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Вызывающие расстройство кишечника – Е221-226.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Вредные для кожи – Е230-232, Е239.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Вызывающие нарушение давления – Е250, Е251.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Провоцирующие появление сыпи – Е311, Е312.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Повышающие холестерин – Е320, Е321.</a:t>
            </a:r>
            <a:endParaRPr lang="ru-RU" sz="14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Вызывающие расстройство желудка – Е338-341, Е407, Е450, Е461-466</a:t>
            </a:r>
            <a:endParaRPr lang="ru-RU" sz="14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8674881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317</Words>
  <Application>Microsoft Office PowerPoint</Application>
  <PresentationFormat>Экран (4:3)</PresentationFormat>
  <Paragraphs>57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Здоровый образ жизни</vt:lpstr>
      <vt:lpstr>Здоровый образ жизни</vt:lpstr>
      <vt:lpstr>В России Екатерина II понимая, как важно подрастающему поколению научиться заботиться о своем здоровье, утвердила городские народные училища, где ученикам уже тогда преподавали, как заботится о своем здоровье</vt:lpstr>
      <vt:lpstr>Основные правила здорового образа жизни</vt:lpstr>
      <vt:lpstr>Правильное питание</vt:lpstr>
      <vt:lpstr>Презентация PowerPoint</vt:lpstr>
      <vt:lpstr>Газированные напитки</vt:lpstr>
      <vt:lpstr>Чипсы, сухарики, поп - корн</vt:lpstr>
      <vt:lpstr>Коды пищевых добавок («Ешки»)</vt:lpstr>
      <vt:lpstr>СОН</vt:lpstr>
      <vt:lpstr>Активная деятельность и активный отдых</vt:lpstr>
      <vt:lpstr>Презентация PowerPoint</vt:lpstr>
      <vt:lpstr>Малоподвижный образ жизни</vt:lpstr>
      <vt:lpstr>Презентация PowerPoint</vt:lpstr>
      <vt:lpstr>Закаливание</vt:lpstr>
      <vt:lpstr>Презентация PowerPoint</vt:lpstr>
      <vt:lpstr>Вредные привычки</vt:lpstr>
      <vt:lpstr>Табак</vt:lpstr>
      <vt:lpstr>Вред от курения</vt:lpstr>
      <vt:lpstr>Презентация PowerPoint</vt:lpstr>
      <vt:lpstr>Презентация PowerPoint</vt:lpstr>
      <vt:lpstr>Христофор Колумб</vt:lpstr>
      <vt:lpstr>Презентация PowerPoint</vt:lpstr>
      <vt:lpstr>Алкоголь</vt:lpstr>
      <vt:lpstr>Чего для себя вы хотите?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28</cp:revision>
  <dcterms:created xsi:type="dcterms:W3CDTF">2021-02-16T12:05:19Z</dcterms:created>
  <dcterms:modified xsi:type="dcterms:W3CDTF">2021-03-01T09:35:34Z</dcterms:modified>
</cp:coreProperties>
</file>