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3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sldIdLst>
    <p:sldId id="256" r:id="rId2"/>
    <p:sldId id="257" r:id="rId3"/>
    <p:sldId id="263" r:id="rId4"/>
    <p:sldId id="271" r:id="rId5"/>
    <p:sldId id="265" r:id="rId6"/>
    <p:sldId id="270" r:id="rId7"/>
    <p:sldId id="264" r:id="rId8"/>
    <p:sldId id="266" r:id="rId9"/>
    <p:sldId id="273" r:id="rId10"/>
    <p:sldId id="272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FF00"/>
    <a:srgbClr val="F0F381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4656" autoAdjust="0"/>
  </p:normalViewPr>
  <p:slideViewPr>
    <p:cSldViewPr>
      <p:cViewPr varScale="1">
        <p:scale>
          <a:sx n="86" d="100"/>
          <a:sy n="86" d="100"/>
        </p:scale>
        <p:origin x="150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4EDA-363A-4EF0-8329-2FF618FACB7A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F9D6-0D8B-41AE-9666-CD212DA8D6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49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4EDA-363A-4EF0-8329-2FF618FACB7A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F9D6-0D8B-41AE-9666-CD212DA8D6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24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4EDA-363A-4EF0-8329-2FF618FACB7A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F9D6-0D8B-41AE-9666-CD212DA8D6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345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4EDA-363A-4EF0-8329-2FF618FACB7A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F9D6-0D8B-41AE-9666-CD212DA8D6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31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4EDA-363A-4EF0-8329-2FF618FACB7A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F9D6-0D8B-41AE-9666-CD212DA8D6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64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4EDA-363A-4EF0-8329-2FF618FACB7A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F9D6-0D8B-41AE-9666-CD212DA8D6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56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4EDA-363A-4EF0-8329-2FF618FACB7A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F9D6-0D8B-41AE-9666-CD212DA8D6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669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4EDA-363A-4EF0-8329-2FF618FACB7A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F9D6-0D8B-41AE-9666-CD212DA8D6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645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4EDA-363A-4EF0-8329-2FF618FACB7A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F9D6-0D8B-41AE-9666-CD212DA8D6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52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4EDA-363A-4EF0-8329-2FF618FACB7A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F9D6-0D8B-41AE-9666-CD212DA8D6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05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4EDA-363A-4EF0-8329-2FF618FACB7A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F9D6-0D8B-41AE-9666-CD212DA8D6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72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D4EDA-363A-4EF0-8329-2FF618FACB7A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7F9D6-0D8B-41AE-9666-CD212DA8D6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84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Layout" Target="../slideLayouts/slideLayout7.xml"/><Relationship Id="rId7" Type="http://schemas.openxmlformats.org/officeDocument/2006/relationships/slide" Target="slide1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1.jpeg"/><Relationship Id="rId7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22.gif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7.xml"/><Relationship Id="rId7" Type="http://schemas.openxmlformats.org/officeDocument/2006/relationships/slide" Target="slide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Layout" Target="../slideLayouts/slideLayout7.xml"/><Relationship Id="rId7" Type="http://schemas.openxmlformats.org/officeDocument/2006/relationships/slide" Target="slide1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6.xml"/><Relationship Id="rId7" Type="http://schemas.openxmlformats.org/officeDocument/2006/relationships/image" Target="../media/image2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7.xml"/><Relationship Id="rId7" Type="http://schemas.openxmlformats.org/officeDocument/2006/relationships/slide" Target="slide1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7.jp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Layout" Target="../slideLayouts/slideLayout7.xml"/><Relationship Id="rId7" Type="http://schemas.openxmlformats.org/officeDocument/2006/relationships/slide" Target="slide1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slide" Target="slide18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7.xml"/><Relationship Id="rId7" Type="http://schemas.openxmlformats.org/officeDocument/2006/relationships/slide" Target="slide2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Layout" Target="../slideLayouts/slideLayout7.xml"/><Relationship Id="rId7" Type="http://schemas.openxmlformats.org/officeDocument/2006/relationships/slide" Target="slide1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7.xml"/><Relationship Id="rId7" Type="http://schemas.openxmlformats.org/officeDocument/2006/relationships/slide" Target="slide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7.xml"/><Relationship Id="rId7" Type="http://schemas.openxmlformats.org/officeDocument/2006/relationships/slide" Target="slide1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6.xml"/><Relationship Id="rId7" Type="http://schemas.openxmlformats.org/officeDocument/2006/relationships/image" Target="../media/image13.jpg"/><Relationship Id="rId12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6.jpeg"/><Relationship Id="rId5" Type="http://schemas.openxmlformats.org/officeDocument/2006/relationships/image" Target="../media/image12.png"/><Relationship Id="rId10" Type="http://schemas.openxmlformats.org/officeDocument/2006/relationships/image" Target="../media/image15.jpeg"/><Relationship Id="rId4" Type="http://schemas.openxmlformats.org/officeDocument/2006/relationships/image" Target="../media/image11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7.xml"/><Relationship Id="rId7" Type="http://schemas.openxmlformats.org/officeDocument/2006/relationships/slide" Target="slide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Layout" Target="../slideLayouts/slideLayout7.xml"/><Relationship Id="rId7" Type="http://schemas.openxmlformats.org/officeDocument/2006/relationships/slide" Target="slide1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microsoft.com/office/2007/relationships/hdphoto" Target="../media/hdphoto1.wdp"/><Relationship Id="rId7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slide" Target="slide10.xml"/><Relationship Id="rId10" Type="http://schemas.openxmlformats.org/officeDocument/2006/relationships/slide" Target="slide1.xml"/><Relationship Id="rId4" Type="http://schemas.openxmlformats.org/officeDocument/2006/relationships/image" Target="../media/image17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7.xml"/><Relationship Id="rId7" Type="http://schemas.openxmlformats.org/officeDocument/2006/relationships/slide" Target="slide1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img2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56385" y="361040"/>
            <a:ext cx="5508104" cy="5539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5" name="Группа 24"/>
          <p:cNvGrpSpPr/>
          <p:nvPr/>
        </p:nvGrpSpPr>
        <p:grpSpPr>
          <a:xfrm>
            <a:off x="0" y="-27384"/>
            <a:ext cx="9144000" cy="6931102"/>
            <a:chOff x="0" y="-27384"/>
            <a:chExt cx="9144000" cy="6931102"/>
          </a:xfr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22" name="Прямоугольник 21"/>
            <p:cNvSpPr/>
            <p:nvPr/>
          </p:nvSpPr>
          <p:spPr>
            <a:xfrm>
              <a:off x="8964488" y="0"/>
              <a:ext cx="179512" cy="6858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0"/>
              <a:ext cx="179512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V="1">
              <a:off x="0" y="6741368"/>
              <a:ext cx="9144000" cy="162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0" y="-27384"/>
              <a:ext cx="9144000" cy="1440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59732" y="5986117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Интерактивная игра - тренажер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946" y="-152711"/>
            <a:ext cx="9382557" cy="71634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052736"/>
            <a:ext cx="41061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Знатоки дорожных правил 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92B359D2-84AD-47BE-8FB5-34AD6A7D9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539043" y="4385384"/>
            <a:ext cx="6858000" cy="1655762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688" y="1052736"/>
            <a:ext cx="7236297" cy="56478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-171400"/>
            <a:ext cx="9388654" cy="716342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36387" y="476672"/>
            <a:ext cx="2592288" cy="17851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1000" b="1" dirty="0">
                <a:ln/>
                <a:solidFill>
                  <a:schemeClr val="accent3"/>
                </a:solidFill>
              </a:rPr>
              <a:t>ОЙ!</a:t>
            </a:r>
          </a:p>
        </p:txBody>
      </p:sp>
      <p:pic>
        <p:nvPicPr>
          <p:cNvPr id="21" name="Nepravilnyj_otvet_-_Bez_nazvaniya_(iPlayer.fm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" end="9827.34369999999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2973" y="5931900"/>
            <a:ext cx="609600" cy="609600"/>
          </a:xfrm>
          <a:prstGeom prst="rect">
            <a:avLst/>
          </a:prstGeom>
        </p:spPr>
      </p:pic>
      <p:sp>
        <p:nvSpPr>
          <p:cNvPr id="22" name="Управляющая кнопка: домой 21">
            <a:hlinkClick r:id="rId7" action="ppaction://hlinksldjump" highlightClick="1"/>
          </p:cNvPr>
          <p:cNvSpPr/>
          <p:nvPr/>
        </p:nvSpPr>
        <p:spPr>
          <a:xfrm>
            <a:off x="395536" y="6021288"/>
            <a:ext cx="504056" cy="47150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>
            <a:hlinkClick r:id="rId8" action="ppaction://hlinksldjump"/>
          </p:cNvPr>
          <p:cNvSpPr/>
          <p:nvPr/>
        </p:nvSpPr>
        <p:spPr>
          <a:xfrm>
            <a:off x="1043608" y="6132752"/>
            <a:ext cx="60266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95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126" y="-171400"/>
            <a:ext cx="9388654" cy="71634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871093"/>
            <a:ext cx="4214333" cy="3039588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475834"/>
            <a:ext cx="1993404" cy="1993404"/>
          </a:xfrm>
          <a:prstGeom prst="rect">
            <a:avLst/>
          </a:prstGeom>
        </p:spPr>
      </p:pic>
      <p:pic>
        <p:nvPicPr>
          <p:cNvPr id="7" name="Рисунок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3901" y="4343149"/>
            <a:ext cx="2666667" cy="2057143"/>
          </a:xfrm>
          <a:prstGeom prst="rect">
            <a:avLst/>
          </a:prstGeom>
        </p:spPr>
      </p:pic>
      <p:pic>
        <p:nvPicPr>
          <p:cNvPr id="8" name="Рисунок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513" y="4213338"/>
            <a:ext cx="1993404" cy="1993404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683568" y="764704"/>
            <a:ext cx="3168352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1600" dirty="0"/>
              <a:t>Вот на синем-синем фоне</a:t>
            </a:r>
          </a:p>
          <a:p>
            <a:pPr fontAlgn="t"/>
            <a:r>
              <a:rPr lang="ru-RU" sz="1600" dirty="0"/>
              <a:t>Белый мчит велосипед.</a:t>
            </a:r>
          </a:p>
          <a:p>
            <a:pPr fontAlgn="t"/>
            <a:r>
              <a:rPr lang="ru-RU" sz="1600" dirty="0"/>
              <a:t>Пешеходы тоже ходят,</a:t>
            </a:r>
          </a:p>
          <a:p>
            <a:pPr fontAlgn="t"/>
            <a:r>
              <a:rPr lang="ru-RU" sz="1600" dirty="0"/>
              <a:t>Если тротуара нет!</a:t>
            </a:r>
          </a:p>
        </p:txBody>
      </p:sp>
    </p:spTree>
    <p:extLst>
      <p:ext uri="{BB962C8B-B14F-4D97-AF65-F5344CB8AC3E}">
        <p14:creationId xmlns:p14="http://schemas.microsoft.com/office/powerpoint/2010/main" val="423032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720" y="44624"/>
            <a:ext cx="6847664" cy="68476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-271133"/>
            <a:ext cx="9388654" cy="7163421"/>
          </a:xfrm>
          <a:prstGeom prst="rect">
            <a:avLst/>
          </a:prstGeom>
        </p:spPr>
      </p:pic>
      <p:pic>
        <p:nvPicPr>
          <p:cNvPr id="3" name="zvuk_-_aplodismenty_(xMusic.me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70183" y="5586941"/>
            <a:ext cx="609600" cy="609600"/>
          </a:xfrm>
          <a:prstGeom prst="rect">
            <a:avLst/>
          </a:prstGeom>
        </p:spPr>
      </p:pic>
      <p:sp>
        <p:nvSpPr>
          <p:cNvPr id="4" name="Стрелка вправо 3">
            <a:hlinkClick r:id="rId7" action="ppaction://hlinksldjump"/>
          </p:cNvPr>
          <p:cNvSpPr/>
          <p:nvPr/>
        </p:nvSpPr>
        <p:spPr>
          <a:xfrm>
            <a:off x="913399" y="6014330"/>
            <a:ext cx="5581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8" action="ppaction://hlinksldjump" highlightClick="1"/>
          </p:cNvPr>
          <p:cNvSpPr/>
          <p:nvPr/>
        </p:nvSpPr>
        <p:spPr>
          <a:xfrm>
            <a:off x="337335" y="5902866"/>
            <a:ext cx="504056" cy="47150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63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327" y="-152711"/>
            <a:ext cx="9388654" cy="71634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688" y="1052736"/>
            <a:ext cx="7236297" cy="5647842"/>
          </a:xfrm>
          <a:prstGeom prst="rect">
            <a:avLst/>
          </a:prstGeom>
        </p:spPr>
      </p:pic>
      <p:pic>
        <p:nvPicPr>
          <p:cNvPr id="3" name="Nepravilnyj_otvet_-_Bez_nazvaniya_(iPlayer.fm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" end="9827.34369999999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2973" y="5931900"/>
            <a:ext cx="609600" cy="609600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7" action="ppaction://hlinksldjump" highlightClick="1"/>
          </p:cNvPr>
          <p:cNvSpPr/>
          <p:nvPr/>
        </p:nvSpPr>
        <p:spPr>
          <a:xfrm>
            <a:off x="395536" y="6021288"/>
            <a:ext cx="504056" cy="47150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rId8" action="ppaction://hlinksldjump"/>
          </p:cNvPr>
          <p:cNvSpPr/>
          <p:nvPr/>
        </p:nvSpPr>
        <p:spPr>
          <a:xfrm>
            <a:off x="1043608" y="6132752"/>
            <a:ext cx="60266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36387" y="476672"/>
            <a:ext cx="2592288" cy="17851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1000" b="1" dirty="0">
                <a:ln/>
                <a:solidFill>
                  <a:schemeClr val="accent3"/>
                </a:solidFill>
              </a:rPr>
              <a:t>ОЙ!</a:t>
            </a:r>
          </a:p>
        </p:txBody>
      </p:sp>
    </p:spTree>
    <p:extLst>
      <p:ext uri="{BB962C8B-B14F-4D97-AF65-F5344CB8AC3E}">
        <p14:creationId xmlns:p14="http://schemas.microsoft.com/office/powerpoint/2010/main" val="127388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836" y="-152712"/>
            <a:ext cx="9388654" cy="7163421"/>
          </a:xfrm>
          <a:prstGeom prst="rect">
            <a:avLst/>
          </a:prstGeom>
        </p:spPr>
      </p:pic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950" y="332654"/>
            <a:ext cx="1344150" cy="20162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950" y="2492896"/>
            <a:ext cx="1404156" cy="1872208"/>
          </a:xfrm>
          <a:prstGeom prst="rect">
            <a:avLst/>
          </a:prstGeom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868" y="4509122"/>
            <a:ext cx="1382934" cy="20882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60648"/>
            <a:ext cx="4998592" cy="374894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7" name="TextBox 6">
            <a:hlinkClick r:id="rId8" action="ppaction://hlinksldjump"/>
          </p:cNvPr>
          <p:cNvSpPr txBox="1"/>
          <p:nvPr/>
        </p:nvSpPr>
        <p:spPr>
          <a:xfrm>
            <a:off x="6516216" y="2204864"/>
            <a:ext cx="23042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7862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327" y="-152711"/>
            <a:ext cx="9388654" cy="71634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720" y="44624"/>
            <a:ext cx="6847664" cy="6847664"/>
          </a:xfrm>
          <a:prstGeom prst="rect">
            <a:avLst/>
          </a:prstGeom>
        </p:spPr>
      </p:pic>
      <p:pic>
        <p:nvPicPr>
          <p:cNvPr id="4" name="zvuk_-_aplodismenty_(xMusic.me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70183" y="5586941"/>
            <a:ext cx="609600" cy="609600"/>
          </a:xfrm>
          <a:prstGeom prst="rect">
            <a:avLst/>
          </a:prstGeom>
        </p:spPr>
      </p:pic>
      <p:sp>
        <p:nvSpPr>
          <p:cNvPr id="5" name="Стрелка вправо 4">
            <a:hlinkClick r:id="rId7" action="ppaction://hlinksldjump"/>
          </p:cNvPr>
          <p:cNvSpPr/>
          <p:nvPr/>
        </p:nvSpPr>
        <p:spPr>
          <a:xfrm>
            <a:off x="913399" y="6014330"/>
            <a:ext cx="5581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8" action="ppaction://hlinksldjump" highlightClick="1"/>
          </p:cNvPr>
          <p:cNvSpPr/>
          <p:nvPr/>
        </p:nvSpPr>
        <p:spPr>
          <a:xfrm>
            <a:off x="337335" y="5902866"/>
            <a:ext cx="504056" cy="47150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26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327" y="-152711"/>
            <a:ext cx="9388654" cy="71634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688" y="1052736"/>
            <a:ext cx="7236297" cy="5647842"/>
          </a:xfrm>
          <a:prstGeom prst="rect">
            <a:avLst/>
          </a:prstGeom>
        </p:spPr>
      </p:pic>
      <p:pic>
        <p:nvPicPr>
          <p:cNvPr id="4" name="Nepravilnyj_otvet_-_Bez_nazvaniya_(iPlayer.fm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" end="9827.34369999999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2973" y="5931900"/>
            <a:ext cx="609600" cy="609600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7" action="ppaction://hlinksldjump" highlightClick="1"/>
          </p:cNvPr>
          <p:cNvSpPr/>
          <p:nvPr/>
        </p:nvSpPr>
        <p:spPr>
          <a:xfrm>
            <a:off x="395536" y="6021288"/>
            <a:ext cx="504056" cy="47150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rId8" action="ppaction://hlinksldjump"/>
          </p:cNvPr>
          <p:cNvSpPr/>
          <p:nvPr/>
        </p:nvSpPr>
        <p:spPr>
          <a:xfrm>
            <a:off x="1043608" y="6132752"/>
            <a:ext cx="60266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36387" y="476672"/>
            <a:ext cx="2592288" cy="17851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1000" b="1" dirty="0">
                <a:ln/>
                <a:solidFill>
                  <a:schemeClr val="accent3"/>
                </a:solidFill>
              </a:rPr>
              <a:t>ОЙ!</a:t>
            </a:r>
          </a:p>
        </p:txBody>
      </p:sp>
    </p:spTree>
    <p:extLst>
      <p:ext uri="{BB962C8B-B14F-4D97-AF65-F5344CB8AC3E}">
        <p14:creationId xmlns:p14="http://schemas.microsoft.com/office/powerpoint/2010/main" val="44277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множение 3"/>
          <p:cNvSpPr/>
          <p:nvPr/>
        </p:nvSpPr>
        <p:spPr>
          <a:xfrm>
            <a:off x="-756195" y="0"/>
            <a:ext cx="6120680" cy="482453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4577916"/>
            <a:ext cx="2091555" cy="1841283"/>
          </a:xfrm>
          <a:prstGeom prst="rect">
            <a:avLst/>
          </a:prstGeom>
        </p:spPr>
      </p:pic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4509120"/>
            <a:ext cx="1883221" cy="1880083"/>
          </a:xfrm>
          <a:prstGeom prst="rect">
            <a:avLst/>
          </a:prstGeom>
        </p:spPr>
      </p:pic>
      <p:pic>
        <p:nvPicPr>
          <p:cNvPr id="7" name="Рисунок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439" y="4465852"/>
            <a:ext cx="2065412" cy="2065412"/>
          </a:xfrm>
          <a:prstGeom prst="rect">
            <a:avLst/>
          </a:prstGeom>
        </p:spPr>
      </p:pic>
      <p:pic>
        <p:nvPicPr>
          <p:cNvPr id="1028" name="Picture 4" descr="https://botan.cc/prepod/_bloks/pic/ugfvmf6-05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69866"/>
            <a:ext cx="507207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756" y="-387424"/>
            <a:ext cx="9388654" cy="716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9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720" y="44624"/>
            <a:ext cx="6847664" cy="68476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327" y="-152711"/>
            <a:ext cx="9388654" cy="7163421"/>
          </a:xfrm>
          <a:prstGeom prst="rect">
            <a:avLst/>
          </a:prstGeom>
        </p:spPr>
      </p:pic>
      <p:pic>
        <p:nvPicPr>
          <p:cNvPr id="4" name="zvuk_-_aplodismenty_(xMusic.me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70183" y="5586941"/>
            <a:ext cx="609600" cy="609600"/>
          </a:xfrm>
          <a:prstGeom prst="rect">
            <a:avLst/>
          </a:prstGeom>
        </p:spPr>
      </p:pic>
      <p:sp>
        <p:nvSpPr>
          <p:cNvPr id="5" name="Стрелка вправо 4">
            <a:hlinkClick r:id="rId7" action="ppaction://hlinksldjump"/>
          </p:cNvPr>
          <p:cNvSpPr/>
          <p:nvPr/>
        </p:nvSpPr>
        <p:spPr>
          <a:xfrm>
            <a:off x="913399" y="6014330"/>
            <a:ext cx="5581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8" action="ppaction://hlinksldjump" highlightClick="1"/>
          </p:cNvPr>
          <p:cNvSpPr/>
          <p:nvPr/>
        </p:nvSpPr>
        <p:spPr>
          <a:xfrm>
            <a:off x="337335" y="5902866"/>
            <a:ext cx="504056" cy="47150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93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688" y="1052736"/>
            <a:ext cx="7236297" cy="56478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327" y="-152711"/>
            <a:ext cx="9388654" cy="7163421"/>
          </a:xfrm>
          <a:prstGeom prst="rect">
            <a:avLst/>
          </a:prstGeom>
        </p:spPr>
      </p:pic>
      <p:pic>
        <p:nvPicPr>
          <p:cNvPr id="4" name="Nepravilnyj_otvet_-_Bez_nazvaniya_(iPlayer.fm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" end="9827.34369999999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2973" y="5931900"/>
            <a:ext cx="609600" cy="609600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7" action="ppaction://hlinksldjump" highlightClick="1"/>
          </p:cNvPr>
          <p:cNvSpPr/>
          <p:nvPr/>
        </p:nvSpPr>
        <p:spPr>
          <a:xfrm>
            <a:off x="395536" y="6021288"/>
            <a:ext cx="504056" cy="47150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rId8" action="ppaction://hlinksldjump"/>
          </p:cNvPr>
          <p:cNvSpPr/>
          <p:nvPr/>
        </p:nvSpPr>
        <p:spPr>
          <a:xfrm>
            <a:off x="1043608" y="6132752"/>
            <a:ext cx="60266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36387" y="476672"/>
            <a:ext cx="2592288" cy="17851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1000" b="1" dirty="0">
                <a:ln/>
                <a:solidFill>
                  <a:schemeClr val="accent3"/>
                </a:solidFill>
              </a:rPr>
              <a:t>ОЙ!</a:t>
            </a:r>
          </a:p>
        </p:txBody>
      </p:sp>
    </p:spTree>
    <p:extLst>
      <p:ext uri="{BB962C8B-B14F-4D97-AF65-F5344CB8AC3E}">
        <p14:creationId xmlns:p14="http://schemas.microsoft.com/office/powerpoint/2010/main" val="370455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459432"/>
            <a:ext cx="9382557" cy="71634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57" y="484432"/>
            <a:ext cx="2992476" cy="5778710"/>
          </a:xfrm>
          <a:prstGeom prst="rect">
            <a:avLst/>
          </a:prstGeom>
          <a:effectLst>
            <a:outerShdw blurRad="190500" dist="50800" dir="5400000" algn="ctr" rotWithShape="0">
              <a:srgbClr val="000000">
                <a:alpha val="0"/>
              </a:srgbClr>
            </a:outerShdw>
          </a:effectLst>
        </p:spPr>
      </p:pic>
      <p:grpSp>
        <p:nvGrpSpPr>
          <p:cNvPr id="17" name="Группа 16"/>
          <p:cNvGrpSpPr/>
          <p:nvPr/>
        </p:nvGrpSpPr>
        <p:grpSpPr>
          <a:xfrm>
            <a:off x="5076056" y="512448"/>
            <a:ext cx="1454970" cy="6012000"/>
            <a:chOff x="3909118" y="313280"/>
            <a:chExt cx="1454970" cy="6012000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4644008" y="313280"/>
              <a:ext cx="0" cy="6012000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" name="Блок-схема: узел 3"/>
            <p:cNvSpPr/>
            <p:nvPr/>
          </p:nvSpPr>
          <p:spPr>
            <a:xfrm>
              <a:off x="3923928" y="484432"/>
              <a:ext cx="1440160" cy="144016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09118" y="2009114"/>
              <a:ext cx="1410541" cy="14105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09118" y="3504177"/>
              <a:ext cx="1440160" cy="144016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283968" y="1931348"/>
              <a:ext cx="103569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600" dirty="0"/>
                <a:t>?</a:t>
              </a:r>
            </a:p>
          </p:txBody>
        </p:sp>
      </p:grpSp>
      <p:sp>
        <p:nvSpPr>
          <p:cNvPr id="18" name="Прямоугольник 17">
            <a:hlinkClick r:id="rId7" action="ppaction://hlinksldjump"/>
          </p:cNvPr>
          <p:cNvSpPr/>
          <p:nvPr/>
        </p:nvSpPr>
        <p:spPr>
          <a:xfrm>
            <a:off x="7380312" y="2420888"/>
            <a:ext cx="1224136" cy="10801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hlinkClick r:id="rId8" action="ppaction://hlinksldjump"/>
          </p:cNvPr>
          <p:cNvSpPr/>
          <p:nvPr/>
        </p:nvSpPr>
        <p:spPr>
          <a:xfrm>
            <a:off x="7380312" y="3700176"/>
            <a:ext cx="1224136" cy="1080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hlinkClick r:id="rId7" action="ppaction://hlinksldjump"/>
          </p:cNvPr>
          <p:cNvSpPr/>
          <p:nvPr/>
        </p:nvSpPr>
        <p:spPr>
          <a:xfrm>
            <a:off x="7380312" y="5015863"/>
            <a:ext cx="1224136" cy="1080120"/>
          </a:xfrm>
          <a:prstGeom prst="rect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домой 52">
            <a:hlinkClick r:id="rId9" action="ppaction://hlinksldjump" highlightClick="1"/>
          </p:cNvPr>
          <p:cNvSpPr/>
          <p:nvPr/>
        </p:nvSpPr>
        <p:spPr>
          <a:xfrm>
            <a:off x="8136260" y="248680"/>
            <a:ext cx="504056" cy="47150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ьная выноска 8"/>
          <p:cNvSpPr/>
          <p:nvPr/>
        </p:nvSpPr>
        <p:spPr>
          <a:xfrm>
            <a:off x="2182183" y="248680"/>
            <a:ext cx="2233033" cy="105952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1100" dirty="0"/>
              <a:t>Этот свет дает сигнал,</a:t>
            </a:r>
          </a:p>
          <a:p>
            <a:pPr fontAlgn="t"/>
            <a:r>
              <a:rPr lang="ru-RU" sz="1100" dirty="0"/>
              <a:t>Чтобы ты зеленый ждал.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84262"/>
            <a:ext cx="6773738" cy="67737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-171400"/>
            <a:ext cx="9388654" cy="716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96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720" y="44624"/>
            <a:ext cx="6847664" cy="684766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483768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/>
              <a:t> 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775" y="-113255"/>
            <a:ext cx="9388654" cy="7163421"/>
          </a:xfrm>
          <a:prstGeom prst="rect">
            <a:avLst/>
          </a:prstGeom>
        </p:spPr>
      </p:pic>
      <p:pic>
        <p:nvPicPr>
          <p:cNvPr id="23" name="zvuk_-_aplodismenty_(xMusic.me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28384" y="5705363"/>
            <a:ext cx="609600" cy="609600"/>
          </a:xfrm>
          <a:prstGeom prst="rect">
            <a:avLst/>
          </a:prstGeom>
        </p:spPr>
      </p:pic>
      <p:sp>
        <p:nvSpPr>
          <p:cNvPr id="24" name="Стрелка вправо 23">
            <a:hlinkClick r:id="rId7" action="ppaction://hlinksldjump"/>
          </p:cNvPr>
          <p:cNvSpPr/>
          <p:nvPr/>
        </p:nvSpPr>
        <p:spPr>
          <a:xfrm>
            <a:off x="971600" y="6132752"/>
            <a:ext cx="5581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rId8" action="ppaction://hlinksldjump" highlightClick="1"/>
          </p:cNvPr>
          <p:cNvSpPr/>
          <p:nvPr/>
        </p:nvSpPr>
        <p:spPr>
          <a:xfrm>
            <a:off x="395536" y="6021288"/>
            <a:ext cx="504056" cy="47150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0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688" y="1052736"/>
            <a:ext cx="7236297" cy="56478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126" y="-171400"/>
            <a:ext cx="9388654" cy="716342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36387" y="476672"/>
            <a:ext cx="2592288" cy="17851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1000" b="1" dirty="0">
                <a:ln/>
                <a:solidFill>
                  <a:schemeClr val="accent3"/>
                </a:solidFill>
              </a:rPr>
              <a:t>ОЙ!</a:t>
            </a:r>
          </a:p>
        </p:txBody>
      </p:sp>
      <p:pic>
        <p:nvPicPr>
          <p:cNvPr id="21" name="Nepravilnyj_otvet_-_Bez_nazvaniya_(iPlayer.fm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" end="9827.34369999999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2973" y="5931900"/>
            <a:ext cx="609600" cy="609600"/>
          </a:xfrm>
          <a:prstGeom prst="rect">
            <a:avLst/>
          </a:prstGeom>
        </p:spPr>
      </p:pic>
      <p:sp>
        <p:nvSpPr>
          <p:cNvPr id="22" name="Управляющая кнопка: домой 21">
            <a:hlinkClick r:id="rId7" action="ppaction://hlinksldjump" highlightClick="1"/>
          </p:cNvPr>
          <p:cNvSpPr/>
          <p:nvPr/>
        </p:nvSpPr>
        <p:spPr>
          <a:xfrm>
            <a:off x="395536" y="6021288"/>
            <a:ext cx="504056" cy="47150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>
            <a:hlinkClick r:id="rId8" action="ppaction://hlinksldjump"/>
          </p:cNvPr>
          <p:cNvSpPr/>
          <p:nvPr/>
        </p:nvSpPr>
        <p:spPr>
          <a:xfrm>
            <a:off x="1043608" y="6132752"/>
            <a:ext cx="60266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56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3135"/>
            <a:ext cx="9388654" cy="7163421"/>
          </a:xfrm>
          <a:prstGeom prst="rect">
            <a:avLst/>
          </a:prstGeom>
        </p:spPr>
      </p:pic>
      <p:pic>
        <p:nvPicPr>
          <p:cNvPr id="25" name="Рисунок 24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6137" y="2060848"/>
            <a:ext cx="3096344" cy="23762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0528" y="-18690"/>
            <a:ext cx="2232248" cy="6876690"/>
          </a:xfrm>
          <a:prstGeom prst="rect">
            <a:avLst/>
          </a:prstGeom>
          <a:effectLst>
            <a:outerShdw blurRad="1905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788" y="296076"/>
            <a:ext cx="2352603" cy="2348682"/>
          </a:xfrm>
          <a:prstGeom prst="rect">
            <a:avLst/>
          </a:prstGeom>
        </p:spPr>
      </p:pic>
      <p:pic>
        <p:nvPicPr>
          <p:cNvPr id="24" name="Рисунок 2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4581128"/>
            <a:ext cx="1971211" cy="1918646"/>
          </a:xfrm>
          <a:prstGeom prst="rect">
            <a:avLst/>
          </a:prstGeom>
        </p:spPr>
      </p:pic>
      <p:pic>
        <p:nvPicPr>
          <p:cNvPr id="23" name="Рисунок 2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404664"/>
            <a:ext cx="1967880" cy="149435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191" y="4133406"/>
            <a:ext cx="3554630" cy="236636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635896" y="2563746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8" name="Управляющая кнопка: домой 27">
            <a:hlinkClick r:id="rId12" action="ppaction://hlinksldjump" highlightClick="1"/>
          </p:cNvPr>
          <p:cNvSpPr/>
          <p:nvPr/>
        </p:nvSpPr>
        <p:spPr>
          <a:xfrm>
            <a:off x="1547664" y="6165304"/>
            <a:ext cx="504056" cy="47150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ьная выноска 2"/>
          <p:cNvSpPr/>
          <p:nvPr/>
        </p:nvSpPr>
        <p:spPr>
          <a:xfrm>
            <a:off x="2051720" y="370984"/>
            <a:ext cx="1728191" cy="11858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/>
              <a:t>Как называются широкие белые полосы разметки на проезжем участке дороги?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720" y="44624"/>
            <a:ext cx="6847664" cy="684766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483768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/>
              <a:t> 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327" y="-152711"/>
            <a:ext cx="9388654" cy="7163421"/>
          </a:xfrm>
          <a:prstGeom prst="rect">
            <a:avLst/>
          </a:prstGeom>
        </p:spPr>
      </p:pic>
      <p:pic>
        <p:nvPicPr>
          <p:cNvPr id="23" name="zvuk_-_aplodismenty_(xMusic.me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28384" y="5705363"/>
            <a:ext cx="609600" cy="609600"/>
          </a:xfrm>
          <a:prstGeom prst="rect">
            <a:avLst/>
          </a:prstGeom>
        </p:spPr>
      </p:pic>
      <p:sp>
        <p:nvSpPr>
          <p:cNvPr id="24" name="Стрелка вправо 23">
            <a:hlinkClick r:id="rId7" action="ppaction://hlinksldjump"/>
          </p:cNvPr>
          <p:cNvSpPr/>
          <p:nvPr/>
        </p:nvSpPr>
        <p:spPr>
          <a:xfrm>
            <a:off x="971600" y="6132752"/>
            <a:ext cx="5581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rId8" action="ppaction://hlinksldjump" highlightClick="1"/>
          </p:cNvPr>
          <p:cNvSpPr/>
          <p:nvPr/>
        </p:nvSpPr>
        <p:spPr>
          <a:xfrm>
            <a:off x="395536" y="6021288"/>
            <a:ext cx="504056" cy="47150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38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0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688" y="1052736"/>
            <a:ext cx="7236297" cy="56478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126" y="-171400"/>
            <a:ext cx="9388654" cy="716342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36387" y="476672"/>
            <a:ext cx="2592288" cy="17851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1000" b="1" dirty="0">
                <a:ln/>
                <a:solidFill>
                  <a:schemeClr val="accent3"/>
                </a:solidFill>
              </a:rPr>
              <a:t>ОЙ!</a:t>
            </a:r>
          </a:p>
        </p:txBody>
      </p:sp>
      <p:pic>
        <p:nvPicPr>
          <p:cNvPr id="21" name="Nepravilnyj_otvet_-_Bez_nazvaniya_(iPlayer.fm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" end="9827.34369999999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2973" y="5931900"/>
            <a:ext cx="609600" cy="609600"/>
          </a:xfrm>
          <a:prstGeom prst="rect">
            <a:avLst/>
          </a:prstGeom>
        </p:spPr>
      </p:pic>
      <p:sp>
        <p:nvSpPr>
          <p:cNvPr id="22" name="Управляющая кнопка: домой 21">
            <a:hlinkClick r:id="rId7" action="ppaction://hlinksldjump" highlightClick="1"/>
          </p:cNvPr>
          <p:cNvSpPr/>
          <p:nvPr/>
        </p:nvSpPr>
        <p:spPr>
          <a:xfrm>
            <a:off x="395536" y="6021288"/>
            <a:ext cx="504056" cy="47150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>
            <a:hlinkClick r:id="rId8" action="ppaction://hlinksldjump"/>
          </p:cNvPr>
          <p:cNvSpPr/>
          <p:nvPr/>
        </p:nvSpPr>
        <p:spPr>
          <a:xfrm>
            <a:off x="1043608" y="6132752"/>
            <a:ext cx="60266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8559" y="-18690"/>
            <a:ext cx="2232248" cy="6876690"/>
          </a:xfrm>
          <a:prstGeom prst="rect">
            <a:avLst/>
          </a:prstGeom>
          <a:effectLst>
            <a:outerShdw blurRad="1905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248" y="1658658"/>
            <a:ext cx="3312368" cy="289832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95936" y="4581128"/>
            <a:ext cx="1421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21" name="Рисунок 2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7021" y="332656"/>
            <a:ext cx="2627784" cy="1970838"/>
          </a:xfrm>
          <a:prstGeom prst="rect">
            <a:avLst/>
          </a:prstGeom>
        </p:spPr>
      </p:pic>
      <p:pic>
        <p:nvPicPr>
          <p:cNvPr id="22" name="Рисунок 2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2616" y="2492896"/>
            <a:ext cx="2623840" cy="1967880"/>
          </a:xfrm>
          <a:prstGeom prst="rect">
            <a:avLst/>
          </a:prstGeom>
        </p:spPr>
      </p:pic>
      <p:pic>
        <p:nvPicPr>
          <p:cNvPr id="23" name="Рисунок 22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168" y="4653136"/>
            <a:ext cx="2592288" cy="1805156"/>
          </a:xfrm>
          <a:prstGeom prst="rect">
            <a:avLst/>
          </a:prstGeom>
        </p:spPr>
      </p:pic>
      <p:sp>
        <p:nvSpPr>
          <p:cNvPr id="24" name="Управляющая кнопка: домой 23">
            <a:hlinkClick r:id="rId10" action="ppaction://hlinksldjump" highlightClick="1"/>
          </p:cNvPr>
          <p:cNvSpPr/>
          <p:nvPr/>
        </p:nvSpPr>
        <p:spPr>
          <a:xfrm>
            <a:off x="1403648" y="6197856"/>
            <a:ext cx="504056" cy="47150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ьная выноска 7"/>
          <p:cNvSpPr/>
          <p:nvPr/>
        </p:nvSpPr>
        <p:spPr>
          <a:xfrm>
            <a:off x="1655676" y="116632"/>
            <a:ext cx="2196244" cy="11521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Знаешь ли ты что означает этот знак?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720" y="44624"/>
            <a:ext cx="6847664" cy="684766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483768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/>
              <a:t> 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775" y="-171400"/>
            <a:ext cx="9388654" cy="7163421"/>
          </a:xfrm>
          <a:prstGeom prst="rect">
            <a:avLst/>
          </a:prstGeom>
        </p:spPr>
      </p:pic>
      <p:pic>
        <p:nvPicPr>
          <p:cNvPr id="23" name="zvuk_-_aplodismenty_(xMusic.me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28384" y="5705363"/>
            <a:ext cx="609600" cy="609600"/>
          </a:xfrm>
          <a:prstGeom prst="rect">
            <a:avLst/>
          </a:prstGeom>
        </p:spPr>
      </p:pic>
      <p:sp>
        <p:nvSpPr>
          <p:cNvPr id="24" name="Стрелка вправо 23">
            <a:hlinkClick r:id="rId7" action="ppaction://hlinksldjump"/>
          </p:cNvPr>
          <p:cNvSpPr/>
          <p:nvPr/>
        </p:nvSpPr>
        <p:spPr>
          <a:xfrm>
            <a:off x="971600" y="6132752"/>
            <a:ext cx="5581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rId8" action="ppaction://hlinksldjump" highlightClick="1"/>
          </p:cNvPr>
          <p:cNvSpPr/>
          <p:nvPr/>
        </p:nvSpPr>
        <p:spPr>
          <a:xfrm>
            <a:off x="395536" y="6021288"/>
            <a:ext cx="504056" cy="47150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97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0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</TotalTime>
  <Words>68</Words>
  <Application>Microsoft Office PowerPoint</Application>
  <PresentationFormat>Экран (4:3)</PresentationFormat>
  <Paragraphs>26</Paragraphs>
  <Slides>20</Slides>
  <Notes>0</Notes>
  <HiddenSlides>0</HiddenSlides>
  <MMClips>12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 Windows</cp:lastModifiedBy>
  <cp:revision>75</cp:revision>
  <dcterms:created xsi:type="dcterms:W3CDTF">2016-01-05T04:57:18Z</dcterms:created>
  <dcterms:modified xsi:type="dcterms:W3CDTF">2023-03-31T10:21:30Z</dcterms:modified>
</cp:coreProperties>
</file>