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  <p:sldId id="263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62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6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2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4400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3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0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01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65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8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1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2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2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0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3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7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0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EF46D7B-B95D-4170-8F7E-07A66B54F2ED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B43E-212E-4E36-B208-95DCAE4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5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7621" y="1"/>
            <a:ext cx="6686550" cy="2103120"/>
          </a:xfrm>
        </p:spPr>
        <p:txBody>
          <a:bodyPr/>
          <a:lstStyle/>
          <a:p>
            <a:r>
              <a:rPr lang="ru-RU" dirty="0" smtClean="0"/>
              <a:t>Знакомство с космосом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2644" y="9004493"/>
            <a:ext cx="8825658" cy="35964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5" name="Picture 2" descr="https://fikiwiki.com/uploads/posts/2022-02/1644929020_40-fikiwiki-com-p-krasivie-kartinki-nochnogo-neba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03121"/>
            <a:ext cx="11178540" cy="448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93860"/>
          </a:xfrm>
        </p:spPr>
        <p:txBody>
          <a:bodyPr/>
          <a:lstStyle/>
          <a:p>
            <a:r>
              <a:rPr lang="ru-RU" dirty="0" smtClean="0"/>
              <a:t>Ракета – это летательный аппарат для исследования космоса</a:t>
            </a:r>
            <a:endParaRPr lang="ru-RU" dirty="0"/>
          </a:p>
        </p:txBody>
      </p:sp>
      <p:pic>
        <p:nvPicPr>
          <p:cNvPr id="7170" name="Picture 2" descr="https://avatars.mds.yandex.net/i?id=195c963cb26b6ac3d901705f1cd00a0f41b8d081-82878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" y="2517421"/>
            <a:ext cx="10250311" cy="40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i?id=2c0b744f6bb617b0ef97f4d4756b4faace77d8f6-835660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1" y="858750"/>
            <a:ext cx="11542650" cy="54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 - ракета. Танец - игра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280" y="465251"/>
            <a:ext cx="9942490" cy="55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Что такое космос</a:t>
            </a:r>
            <a:endParaRPr lang="ru-RU" dirty="0"/>
          </a:p>
        </p:txBody>
      </p:sp>
      <p:pic>
        <p:nvPicPr>
          <p:cNvPr id="2052" name="Picture 4" descr="https://avatars.mds.yandex.net/i?id=496c9b586339911f6a2e04ee753945ad46475057-694547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69" y="1154430"/>
            <a:ext cx="9772651" cy="54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940" y="452718"/>
            <a:ext cx="8244894" cy="1400530"/>
          </a:xfrm>
        </p:spPr>
        <p:txBody>
          <a:bodyPr/>
          <a:lstStyle/>
          <a:p>
            <a:r>
              <a:rPr lang="ru-RU" dirty="0" smtClean="0"/>
              <a:t>Наша планета - Земля</a:t>
            </a:r>
            <a:endParaRPr lang="ru-RU" dirty="0"/>
          </a:p>
        </p:txBody>
      </p:sp>
      <p:pic>
        <p:nvPicPr>
          <p:cNvPr id="3074" name="Picture 2" descr="https://avatars.mds.yandex.net/i?id=a8eeeb237de62cb1b6736b2c2dbf7b85453474c2-10805116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29344"/>
            <a:ext cx="9509760" cy="52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570" y="452718"/>
            <a:ext cx="7776264" cy="1400530"/>
          </a:xfrm>
        </p:spPr>
        <p:txBody>
          <a:bodyPr/>
          <a:lstStyle/>
          <a:p>
            <a:r>
              <a:rPr lang="ru-RU" dirty="0" smtClean="0"/>
              <a:t>Солнце – это огромная, раскаленная звезда</a:t>
            </a:r>
            <a:endParaRPr lang="ru-RU" dirty="0"/>
          </a:p>
        </p:txBody>
      </p:sp>
      <p:pic>
        <p:nvPicPr>
          <p:cNvPr id="4098" name="Picture 2" descr="https://avatars.mds.yandex.net/i?id=4562a87ce44f8fa887d701f434042ea3a85fc2fb-825323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82092" y="1853248"/>
            <a:ext cx="9761220" cy="48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2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4222" y="452718"/>
            <a:ext cx="7872078" cy="992260"/>
          </a:xfrm>
        </p:spPr>
        <p:txBody>
          <a:bodyPr/>
          <a:lstStyle/>
          <a:p>
            <a:r>
              <a:rPr lang="ru-RU" dirty="0" smtClean="0"/>
              <a:t>Солнечная система</a:t>
            </a:r>
            <a:endParaRPr lang="ru-RU" dirty="0"/>
          </a:p>
        </p:txBody>
      </p:sp>
      <p:pic>
        <p:nvPicPr>
          <p:cNvPr id="5122" name="Picture 2" descr="https://avatars.mds.yandex.net/i?id=4540b9142557a14cdc44033a066235b6cc0fd5a0-11271031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9" y="1309511"/>
            <a:ext cx="10001955" cy="536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-10419401" y="6038614"/>
            <a:ext cx="8825657" cy="493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1348740" y="5367324"/>
            <a:ext cx="9341838" cy="493713"/>
          </a:xfrm>
        </p:spPr>
        <p:txBody>
          <a:bodyPr>
            <a:noAutofit/>
          </a:bodyPr>
          <a:lstStyle/>
          <a:p>
            <a:r>
              <a:rPr lang="ru-RU" sz="4000" dirty="0" smtClean="0"/>
              <a:t>Луна – это спутник нашей планеты</a:t>
            </a:r>
            <a:endParaRPr lang="ru-RU" sz="4000" dirty="0"/>
          </a:p>
        </p:txBody>
      </p:sp>
      <p:pic>
        <p:nvPicPr>
          <p:cNvPr id="6146" name="Picture 2" descr="https://avatars.mds.yandex.net/i?id=02843af4d1f817058a186890174ba8bb27e40085-12486332-images-thumbs&amp;n=1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 b="19193"/>
          <a:stretch>
            <a:fillRect/>
          </a:stretch>
        </p:blipFill>
        <p:spPr bwMode="auto">
          <a:xfrm>
            <a:off x="790222" y="702365"/>
            <a:ext cx="5520267" cy="41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i?id=e7dda015d165c3053cc582a2c1579079f794a70d-482634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22" y="1151467"/>
            <a:ext cx="5252769" cy="36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 апреля 1961года Гагарин Ю.А. отправился в космос</a:t>
            </a:r>
            <a:endParaRPr lang="ru-RU" dirty="0"/>
          </a:p>
        </p:txBody>
      </p:sp>
      <p:pic>
        <p:nvPicPr>
          <p:cNvPr id="9218" name="Picture 2" descr="https://avatars.mds.yandex.net/i?id=ae2724fdbb28b8677f5f0a5e9f8798892aa67466-1080530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07" y="1964267"/>
            <a:ext cx="9936691" cy="47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24178"/>
            <a:ext cx="9404723" cy="1354666"/>
          </a:xfrm>
        </p:spPr>
        <p:txBody>
          <a:bodyPr/>
          <a:lstStyle/>
          <a:p>
            <a:r>
              <a:rPr lang="ru-RU" dirty="0" smtClean="0"/>
              <a:t>Первые животные полетевшие в космос</a:t>
            </a:r>
            <a:endParaRPr lang="ru-RU" dirty="0"/>
          </a:p>
        </p:txBody>
      </p:sp>
      <p:pic>
        <p:nvPicPr>
          <p:cNvPr id="10242" name="Picture 2" descr="https://avatars.mds.yandex.net/i?id=71bd0e756330cd6503636a58b6dad6970ceed8dd-891893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8" y="1478844"/>
            <a:ext cx="9866488" cy="52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9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Одежда в космосе. Скафандр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5" y="1660065"/>
            <a:ext cx="8737189" cy="4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</TotalTime>
  <Words>54</Words>
  <Application>Microsoft Office PowerPoint</Application>
  <PresentationFormat>Широкоэкранный</PresentationFormat>
  <Paragraphs>10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Ион</vt:lpstr>
      <vt:lpstr>Знакомство с космосом</vt:lpstr>
      <vt:lpstr>              Что такое космос</vt:lpstr>
      <vt:lpstr>Наша планета - Земля</vt:lpstr>
      <vt:lpstr>Солнце – это огромная, раскаленная звезда</vt:lpstr>
      <vt:lpstr>Солнечная система</vt:lpstr>
      <vt:lpstr>Презентация PowerPoint</vt:lpstr>
      <vt:lpstr>12 апреля 1961года Гагарин Ю.А. отправился в космос</vt:lpstr>
      <vt:lpstr>Первые животные полетевшие в космос</vt:lpstr>
      <vt:lpstr>    Одежда в космосе. Скафандр</vt:lpstr>
      <vt:lpstr>Ракета – это летательный аппарат для исследования космоса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космосом</dc:title>
  <dc:creator>Учетная запись Майкрософт</dc:creator>
  <cp:lastModifiedBy>Учетная запись Майкрософт</cp:lastModifiedBy>
  <cp:revision>17</cp:revision>
  <dcterms:created xsi:type="dcterms:W3CDTF">2024-03-12T14:46:47Z</dcterms:created>
  <dcterms:modified xsi:type="dcterms:W3CDTF">2024-03-18T17:24:29Z</dcterms:modified>
</cp:coreProperties>
</file>