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9144000"/>
  <p:notesSz cx="6858000" cy="9144000"/>
  <p:embeddedFontLst>
    <p:embeddedFont>
      <p:font typeface="Arial Black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3" roundtripDataSignature="AMtx7mg+uOpSo5E1gGdeA63Vt7T84omk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15AF6C8-45AE-445D-BA7E-78C479138D90}">
  <a:tblStyle styleId="{C15AF6C8-45AE-445D-BA7E-78C479138D9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6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6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95DC79D1-3045-41F6-9A19-A7D7AEDEF04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fill>
          <a:solidFill>
            <a:srgbClr val="FCDCCE"/>
          </a:solidFill>
        </a:fill>
      </a:tcStyle>
    </a:band1H>
    <a:band2H>
      <a:tcTxStyle/>
    </a:band2H>
    <a:band1V>
      <a:tcTxStyle/>
      <a:tcStyle>
        <a:fill>
          <a:solidFill>
            <a:srgbClr val="FCDCCE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ArialBlack-regular.fntdata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slide" Target="/ppt/slides/slide8.xml"/><Relationship Id="rId5" Type="http://schemas.openxmlformats.org/officeDocument/2006/relationships/image" Target="../media/image32.png"/><Relationship Id="rId6" Type="http://schemas.openxmlformats.org/officeDocument/2006/relationships/hyperlink" Target="https://learningapps.org/watch?v=prkyc8t7n21" TargetMode="External"/><Relationship Id="rId7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slide" Target="/ppt/slides/slide8.xml"/><Relationship Id="rId5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28.gif"/><Relationship Id="rId5" Type="http://schemas.openxmlformats.org/officeDocument/2006/relationships/slide" Target="/ppt/slides/slide13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hyperlink" Target="mailto:k9024420414@gmail.com" TargetMode="External"/><Relationship Id="rId5" Type="http://schemas.openxmlformats.org/officeDocument/2006/relationships/image" Target="../media/image6.png"/><Relationship Id="rId6" Type="http://schemas.openxmlformats.org/officeDocument/2006/relationships/slide" Target="/ppt/slides/slide1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24.png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slide" Target="/ppt/slides/slide1.xml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2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hyperlink" Target="mailto:k9024420414@gmail.com" TargetMode="External"/><Relationship Id="rId5" Type="http://schemas.openxmlformats.org/officeDocument/2006/relationships/image" Target="../media/image6.png"/><Relationship Id="rId6" Type="http://schemas.openxmlformats.org/officeDocument/2006/relationships/slide" Target="/ppt/slides/slide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27.png"/><Relationship Id="rId5" Type="http://schemas.openxmlformats.org/officeDocument/2006/relationships/slide" Target="/ppt/slides/slide8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34.jpg"/><Relationship Id="rId5" Type="http://schemas.openxmlformats.org/officeDocument/2006/relationships/slide" Target="/ppt/slides/slide10.xml"/><Relationship Id="rId6" Type="http://schemas.openxmlformats.org/officeDocument/2006/relationships/slide" Target="/ppt/slides/slide11.xml"/><Relationship Id="rId7" Type="http://schemas.openxmlformats.org/officeDocument/2006/relationships/slide" Target="/ppt/slides/slide12.xml"/><Relationship Id="rId8" Type="http://schemas.openxmlformats.org/officeDocument/2006/relationships/slide" Target="/ppt/slides/slide7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hyperlink" Target="https://learningapps.org/watch?v=pwr0rgfpj21" TargetMode="External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i.ytimg.com/vi/LtrsiQQlEG8/maxresdefault.jpg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094"/>
            <a:ext cx="9130839" cy="683690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187624" y="96362"/>
            <a:ext cx="6912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b="1" lang="ru-RU" sz="1800">
                <a:solidFill>
                  <a:schemeClr val="dk1"/>
                </a:solidFill>
              </a:rPr>
              <a:t>БОУ СО “Серовская ШИ, реализующая АООП”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4895528" y="4224389"/>
            <a:ext cx="4248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Разработчик: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Борисова Кира Александровна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учитель начальных классов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635896" y="6381328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Серов, 202</a:t>
            </a:r>
            <a:r>
              <a:rPr b="1" lang="ru-RU" sz="1800">
                <a:solidFill>
                  <a:schemeClr val="dk1"/>
                </a:solidFill>
              </a:rPr>
              <a:t>3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287524" y="1290577"/>
            <a:ext cx="8712968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9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ПЕРИМЕТР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9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МНОГОУГОЛЬНИКА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УМК Школа России, 2 класс, 1 часть. </a:t>
            </a:r>
            <a:endParaRPr/>
          </a:p>
        </p:txBody>
      </p:sp>
      <p:pic>
        <p:nvPicPr>
          <p:cNvPr descr="https://img-fotki.yandex.ru/get/8/200418627.95/0_125090_db423b98_orig.png"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700" y="2963615"/>
            <a:ext cx="2332388" cy="351750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>
            <a:hlinkClick action="ppaction://hlinkshowjump?jump=nextslide"/>
          </p:cNvPr>
          <p:cNvSpPr/>
          <p:nvPr/>
        </p:nvSpPr>
        <p:spPr>
          <a:xfrm>
            <a:off x="6660232" y="6165304"/>
            <a:ext cx="2483768" cy="69269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ДАЛЕЕ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2" name="Google Shape;192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193" name="Google Shape;19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>
            <a:hlinkClick action="ppaction://hlinksldjump" r:id="rId4"/>
          </p:cNvPr>
          <p:cNvSpPr/>
          <p:nvPr/>
        </p:nvSpPr>
        <p:spPr>
          <a:xfrm>
            <a:off x="6588223" y="5913276"/>
            <a:ext cx="2535493" cy="93610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ВЕРНУТЬСЯ К КАРТЕ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 txBox="1"/>
          <p:nvPr/>
        </p:nvSpPr>
        <p:spPr>
          <a:xfrm>
            <a:off x="2123728" y="163959"/>
            <a:ext cx="511256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Задание №2</a:t>
            </a:r>
            <a:endParaRPr b="1"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avatars.mds.yandex.net/get-zen_doc/3229639/pub_61112649af6d700e3dc4b576_6111269eab0c947a468efb7b/scale_1200" id="196" name="Google Shape;19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504" y="1078194"/>
            <a:ext cx="4320480" cy="559285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/>
          <p:nvPr/>
        </p:nvSpPr>
        <p:spPr>
          <a:xfrm>
            <a:off x="3582479" y="764704"/>
            <a:ext cx="549269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Молодец! Ты справился с заданием №1! Готов выполнить задание №2?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Тогда начинаем!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выполнения  задания №2, перейди по ссылке: </a:t>
            </a:r>
            <a:r>
              <a:rPr b="1" lang="ru-RU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https://learningapps.org/watch?v=prkyc8t7n21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Или, отсканируй QR-Code</a:t>
            </a:r>
            <a:endParaRPr b="1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earningapps.org/qrcode.php?id=prkyc8t7n21" id="198" name="Google Shape;19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1999" y="4221088"/>
            <a:ext cx="2016224" cy="201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4" name="Google Shape;204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205" name="Google Shape;2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1">
            <a:hlinkClick action="ppaction://hlinksldjump" r:id="rId4"/>
          </p:cNvPr>
          <p:cNvSpPr/>
          <p:nvPr/>
        </p:nvSpPr>
        <p:spPr>
          <a:xfrm>
            <a:off x="6732239" y="5909185"/>
            <a:ext cx="2425013" cy="93610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ВЕРНУТЬСЯ К КАРТЕ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2123728" y="163959"/>
            <a:ext cx="511256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Задание №3</a:t>
            </a:r>
            <a:endParaRPr b="1"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goldentattoo.biz.ua/wp-content/uploads/Lvenok-i-cherepaha-08.jpg" id="208" name="Google Shape;20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12576" y="1153166"/>
            <a:ext cx="5711279" cy="571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4" name="Google Shape;214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215" name="Google Shape;21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 txBox="1"/>
          <p:nvPr/>
        </p:nvSpPr>
        <p:spPr>
          <a:xfrm>
            <a:off x="611560" y="548680"/>
            <a:ext cx="51125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вывода и листа самооценки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>
            <a:hlinkClick action="ppaction://hlinkshowjump?jump=nextslide"/>
          </p:cNvPr>
          <p:cNvSpPr/>
          <p:nvPr/>
        </p:nvSpPr>
        <p:spPr>
          <a:xfrm>
            <a:off x="6876256" y="6021288"/>
            <a:ext cx="2267744" cy="836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F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ДАЛЕЕ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99px.ru/sstorage/86/2018/07/12307182044195882.gif" id="218" name="Google Shape;21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3994" y="3445881"/>
            <a:ext cx="5127475" cy="3429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9" name="Google Shape;219;p12">
            <a:hlinkClick action="ppaction://hlinksldjump" r:id="rId5"/>
          </p:cNvPr>
          <p:cNvSpPr/>
          <p:nvPr/>
        </p:nvSpPr>
        <p:spPr>
          <a:xfrm>
            <a:off x="6876256" y="5160381"/>
            <a:ext cx="2267744" cy="86090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ЗАПОЛНИТЬ ЛИСТ САМООЦЕНКИ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5" name="Google Shape;225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226" name="Google Shape;2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7" name="Google Shape;227;p13"/>
          <p:cNvGraphicFramePr/>
          <p:nvPr/>
        </p:nvGraphicFramePr>
        <p:xfrm>
          <a:off x="692966" y="1886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{95DC79D1-3045-41F6-9A19-A7D7AEDEF041}</a:tableStyleId>
              </a:tblPr>
              <a:tblGrid>
                <a:gridCol w="2687725"/>
                <a:gridCol w="2687725"/>
                <a:gridCol w="2687725"/>
              </a:tblGrid>
              <a:tr h="587575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6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ЛИСТ САМООЦЕНКИ</a:t>
                      </a:r>
                      <a:endParaRPr sz="36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</a:tr>
              <a:tr h="470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№1</a:t>
                      </a:r>
                      <a:endParaRPr b="1"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№2</a:t>
                      </a:r>
                      <a:endParaRPr b="1"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№3</a:t>
                      </a:r>
                      <a:endParaRPr b="1"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1390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228" name="Google Shape;228;p13"/>
          <p:cNvGraphicFramePr/>
          <p:nvPr/>
        </p:nvGraphicFramePr>
        <p:xfrm>
          <a:off x="755576" y="27089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{95DC79D1-3045-41F6-9A19-A7D7AEDEF041}</a:tableStyleId>
              </a:tblPr>
              <a:tblGrid>
                <a:gridCol w="8000575"/>
              </a:tblGrid>
              <a:tr h="39604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</a:t>
                      </a: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выполнения задания, сделай отметку в листе самооценки, в колонке под нужным заданием.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-RU" sz="2000" u="sng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Критерии оценки: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выполнено верно, ошибок нет –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Допущена 1 ошибка –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Допущено 2 ошибки –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Более 2-х ошибок –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 выполнения всех заданий и заполнения листа самооценки, сделай скриншот листа самооценки и отправь на проверку  учителю по  электронной почте: </a:t>
                      </a:r>
                      <a:r>
                        <a:rPr lang="ru-RU" sz="1800" u="sng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k9024420414@gmail.com</a:t>
                      </a:r>
                      <a:r>
                        <a:rPr lang="ru-RU" sz="18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pic>
        <p:nvPicPr>
          <p:cNvPr descr="https://xn--80akjddcen.xn--80asehdb/upload/iblock/9be/28f3fd3b9cccdad8f9ea247253cca562.jpg" id="229" name="Google Shape;22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4683" y="3122973"/>
            <a:ext cx="1809484" cy="2081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3"/>
          <p:cNvSpPr/>
          <p:nvPr/>
        </p:nvSpPr>
        <p:spPr>
          <a:xfrm>
            <a:off x="6156176" y="3645024"/>
            <a:ext cx="432048" cy="432048"/>
          </a:xfrm>
          <a:prstGeom prst="ellipse">
            <a:avLst/>
          </a:prstGeom>
          <a:solidFill>
            <a:srgbClr val="009900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3707904" y="4013448"/>
            <a:ext cx="432048" cy="432048"/>
          </a:xfrm>
          <a:prstGeom prst="ellipse">
            <a:avLst/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3707904" y="4581128"/>
            <a:ext cx="432048" cy="432048"/>
          </a:xfrm>
          <a:prstGeom prst="ellipse">
            <a:avLst/>
          </a:prstGeom>
          <a:solidFill>
            <a:srgbClr val="FF66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3491880" y="5204897"/>
            <a:ext cx="432048" cy="43204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">
            <a:hlinkClick action="ppaction://hlinksldjump" r:id="rId6"/>
          </p:cNvPr>
          <p:cNvSpPr/>
          <p:nvPr/>
        </p:nvSpPr>
        <p:spPr>
          <a:xfrm>
            <a:off x="6372200" y="5161016"/>
            <a:ext cx="2379577" cy="62376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F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НАЗАД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0" name="Google Shape;240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241" name="Google Shape;2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>
            <a:hlinkClick action="ppaction://hlinkshowjump?jump=nextslide"/>
          </p:cNvPr>
          <p:cNvSpPr/>
          <p:nvPr/>
        </p:nvSpPr>
        <p:spPr>
          <a:xfrm>
            <a:off x="6876256" y="6021288"/>
            <a:ext cx="2267744" cy="836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F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ДАЛЕЕ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tatic.my-shop.ru/product/3/316/3151974.jpg" id="243" name="Google Shape;24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1897" y="460152"/>
            <a:ext cx="4962103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honoteka.org/uploads/posts/2021-05/thumbs/1621753213_21-phonoteka_org-p-lvenok-i-cherepakha-fon-26.jpg" id="244" name="Google Shape;24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969" y="1988840"/>
            <a:ext cx="3815837" cy="463497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/>
          <p:nvPr/>
        </p:nvSpPr>
        <p:spPr>
          <a:xfrm>
            <a:off x="2195736" y="45859"/>
            <a:ext cx="3096344" cy="2007604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CCECFF"/>
          </a:solidFill>
          <a:ln cap="flat" cmpd="sng" w="25400">
            <a:solidFill>
              <a:srgbClr val="8CB3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 вот и твоя награда! </a:t>
            </a:r>
            <a:endParaRPr b="1" i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1" name="Google Shape;251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252" name="Google Shape;2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827584" y="582485"/>
            <a:ext cx="7848872" cy="1954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СПАСИБО!</a:t>
            </a:r>
            <a:endParaRPr b="1"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55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До новых встреч!</a:t>
            </a:r>
            <a:endParaRPr b="1" i="1" sz="5500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5">
            <a:hlinkClick action="ppaction://hlinksldjump" r:id="rId4"/>
          </p:cNvPr>
          <p:cNvSpPr/>
          <p:nvPr/>
        </p:nvSpPr>
        <p:spPr>
          <a:xfrm>
            <a:off x="6444208" y="5877272"/>
            <a:ext cx="2699792" cy="98072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ВЕРНУТЬСЯ К НАЧАЛУ 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phonoteka.org/uploads/posts/2021-05/thumbs/1621753217_3-phonoteka_org-p-lvenok-i-cherepakha-fon-3.jpg" id="255" name="Google Shape;25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1720" y="2564904"/>
            <a:ext cx="6128159" cy="35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8" name="Google Shape;98;p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1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3563888" y="1145834"/>
            <a:ext cx="5688632" cy="4216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Цель: </a:t>
            </a: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создание условий для закрепления у обучающихся знаний и умений по теме «Периметр многоугольника» в процессе выполнения интерактивных заданий, осознание необходимости применения данного знания в жизни. </a:t>
            </a:r>
            <a:endParaRPr/>
          </a:p>
        </p:txBody>
      </p:sp>
      <p:pic>
        <p:nvPicPr>
          <p:cNvPr descr="https://img-gorod.ru/27/686/2768613_detail.jpg" id="101" name="Google Shape;101;p2"/>
          <p:cNvPicPr preferRelativeResize="0"/>
          <p:nvPr/>
        </p:nvPicPr>
        <p:blipFill rotWithShape="1">
          <a:blip r:embed="rId4">
            <a:alphaModFix/>
          </a:blip>
          <a:srcRect b="9272" l="0" r="0" t="0"/>
          <a:stretch/>
        </p:blipFill>
        <p:spPr>
          <a:xfrm>
            <a:off x="-25152" y="1145835"/>
            <a:ext cx="4584576" cy="571216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hlinkClick action="ppaction://hlinkshowjump?jump=nextslide"/>
          </p:cNvPr>
          <p:cNvSpPr/>
          <p:nvPr/>
        </p:nvSpPr>
        <p:spPr>
          <a:xfrm>
            <a:off x="6660232" y="6165304"/>
            <a:ext cx="2483768" cy="69269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ДАЛЕЕ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8" name="Google Shape;108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0" y="692696"/>
            <a:ext cx="5059447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Привет, мой новый друг!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рад с Тобой познакомиться!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Львенок Ррр-Мяу, помогу Тебе запомнить новую тему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«Периметр многоугольника».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этого, я уже подготовил для тебя сказочные задания!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Нам будет замурррчательно весело!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Проверим, как хорошо ты разобрался в теме «Периметр многоугольника».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Перед началом работы предлагаю тебе вспомнить «Важные правила при работе за компьютером»!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Щёлкни на значок «солнышка», что бы продолжить работу! </a:t>
            </a:r>
            <a:endParaRPr/>
          </a:p>
        </p:txBody>
      </p:sp>
      <p:pic>
        <p:nvPicPr>
          <p:cNvPr descr="https://i12.fotocdn.net/s122/fe3b7799353a0408/user_l/2790552619.jpg" id="111" name="Google Shape;11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5221" y="1869946"/>
            <a:ext cx="4350483" cy="498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tatic.tildacdn.com/tild6336-3539-4634-a236-656435393538/Sun-Transparent-Imag.png" id="112" name="Google Shape;11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2700" y="0"/>
            <a:ext cx="2339752" cy="2291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>
            <a:hlinkClick action="ppaction://hlinkshowjump?jump=nextslide"/>
          </p:cNvPr>
          <p:cNvSpPr/>
          <p:nvPr/>
        </p:nvSpPr>
        <p:spPr>
          <a:xfrm>
            <a:off x="7818093" y="875474"/>
            <a:ext cx="540060" cy="5400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extrusionOk="0" fill="darken" h="120000" w="12000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extrusionOk="0" fill="none" h="120000" w="12000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" name="Google Shape;119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120" name="Google Shape;12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kurskmed.com/upload/departments/pediatrics/news/15.11.2018_%D0%98%D0%B3%D1%80%D0%B0-%D0%B1%D0%B5%D1%81%D0%B5%D0%B4%D0%B0%20%D0%94%D0%B5%D1%82%D0%B8%20%D0%B8%20%D0%BA%D0%BE%D0%BC%D0%BF%D1%8C%D1%8E%D1%82%D0%B5%D1%80/PDOIxIwDTwg.jpg" id="121" name="Google Shape;121;p4"/>
          <p:cNvPicPr preferRelativeResize="0"/>
          <p:nvPr/>
        </p:nvPicPr>
        <p:blipFill rotWithShape="1">
          <a:blip r:embed="rId4">
            <a:alphaModFix/>
          </a:blip>
          <a:srcRect b="0" l="0" r="0" t="9598"/>
          <a:stretch/>
        </p:blipFill>
        <p:spPr>
          <a:xfrm>
            <a:off x="766956" y="1265858"/>
            <a:ext cx="7538080" cy="5110948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2" name="Google Shape;122;p4"/>
          <p:cNvSpPr/>
          <p:nvPr/>
        </p:nvSpPr>
        <p:spPr>
          <a:xfrm>
            <a:off x="251520" y="188640"/>
            <a:ext cx="856895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«ВАЖНЫЕ ПРАВИЛА ПРИ РАБОТЕ ЗА КОМПЬЮТЕРОМ»!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>
            <a:hlinkClick action="ppaction://hlinkshowjump?jump=nextslide"/>
          </p:cNvPr>
          <p:cNvSpPr/>
          <p:nvPr/>
        </p:nvSpPr>
        <p:spPr>
          <a:xfrm>
            <a:off x="6875962" y="6376806"/>
            <a:ext cx="2232248" cy="48119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F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ДАЛЕЕ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" name="Google Shape;129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culture.ru/storage/images/63d804c81db6a1f41fe9b98b8601c423/7c88748362e8f7a45460bb1f5aed4b46.jpeg" id="131" name="Google Shape;1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5435" y="-2569"/>
            <a:ext cx="9189435" cy="5288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045546" y="5285951"/>
            <a:ext cx="748883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 вспомнил правила работы за компьютером! Соблюдай их и  тогда работа будет безопасной!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Пришло время познакомиться с листом самооценки, который тебе предстоит заполнять в течении всей работы! Чтобы посмотреть лист самооценки, нажми на кнопку «Оценка».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>
            <a:hlinkClick action="ppaction://hlinkshowjump?jump=nextslide"/>
          </p:cNvPr>
          <p:cNvSpPr/>
          <p:nvPr/>
        </p:nvSpPr>
        <p:spPr>
          <a:xfrm>
            <a:off x="2987824" y="4653136"/>
            <a:ext cx="3456384" cy="63281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F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ОЦЕНКА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139" name="Google Shape;139;p6"/>
          <p:cNvGraphicFramePr/>
          <p:nvPr/>
        </p:nvGraphicFramePr>
        <p:xfrm>
          <a:off x="457200" y="16002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{C15AF6C8-45AE-445D-BA7E-78C479138D90}</a:tableStyleId>
              </a:tblPr>
              <a:tblGrid>
                <a:gridCol w="2743200"/>
                <a:gridCol w="2743200"/>
                <a:gridCol w="27432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https://scrapdecor.ru/wp-content/uploads/2019/07/ALI1071.jpg" id="140" name="Google Shape;1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78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1" name="Google Shape;141;p6"/>
          <p:cNvGraphicFramePr/>
          <p:nvPr/>
        </p:nvGraphicFramePr>
        <p:xfrm>
          <a:off x="692966" y="1886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{95DC79D1-3045-41F6-9A19-A7D7AEDEF041}</a:tableStyleId>
              </a:tblPr>
              <a:tblGrid>
                <a:gridCol w="2687725"/>
                <a:gridCol w="2687725"/>
                <a:gridCol w="2687725"/>
              </a:tblGrid>
              <a:tr h="587575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6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ЛИСТ САМООЦЕНКИ</a:t>
                      </a:r>
                      <a:endParaRPr sz="36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</a:tr>
              <a:tr h="470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№1</a:t>
                      </a:r>
                      <a:endParaRPr b="1"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№2</a:t>
                      </a:r>
                      <a:endParaRPr b="1"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№3</a:t>
                      </a:r>
                      <a:endParaRPr b="1"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1390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42" name="Google Shape;142;p6"/>
          <p:cNvGraphicFramePr/>
          <p:nvPr/>
        </p:nvGraphicFramePr>
        <p:xfrm>
          <a:off x="755576" y="27089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{95DC79D1-3045-41F6-9A19-A7D7AEDEF041}</a:tableStyleId>
              </a:tblPr>
              <a:tblGrid>
                <a:gridCol w="8000575"/>
              </a:tblGrid>
              <a:tr h="39604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</a:t>
                      </a: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выполнения задания, сделай отметку в листе самооценки, в колонке под нужным заданием.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-RU" sz="2000" u="sng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Критерии оценки: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Задание выполнено верно, ошибок нет –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Допущена 1 ошибка –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Допущено 2 ошибки –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Более 2-х ошибок –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6600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 выполнения всех заданий и заполнения листа самооценки, сделай скриншот листа самооценки и отправь на проверку  учителю по  электронной почте: </a:t>
                      </a:r>
                      <a:r>
                        <a:rPr lang="ru-RU" sz="1800" u="sng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k9024420414@gmail.com</a:t>
                      </a:r>
                      <a:r>
                        <a:rPr lang="ru-RU" sz="1800">
                          <a:solidFill>
                            <a:srgbClr val="6600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143" name="Google Shape;143;p6"/>
          <p:cNvSpPr/>
          <p:nvPr/>
        </p:nvSpPr>
        <p:spPr>
          <a:xfrm>
            <a:off x="6130957" y="3717032"/>
            <a:ext cx="432048" cy="360040"/>
          </a:xfrm>
          <a:prstGeom prst="ellipse">
            <a:avLst/>
          </a:prstGeom>
          <a:solidFill>
            <a:srgbClr val="009900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3707904" y="4648675"/>
            <a:ext cx="432048" cy="360040"/>
          </a:xfrm>
          <a:prstGeom prst="ellipse">
            <a:avLst/>
          </a:prstGeom>
          <a:solidFill>
            <a:srgbClr val="FF66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3707904" y="5195349"/>
            <a:ext cx="432048" cy="360040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3707904" y="4056326"/>
            <a:ext cx="432048" cy="360040"/>
          </a:xfrm>
          <a:prstGeom prst="ellipse">
            <a:avLst/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xn--80akjddcen.xn--80asehdb/upload/iblock/9be/28f3fd3b9cccdad8f9ea247253cca562.jpg" id="147" name="Google Shape;14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86" y="3153444"/>
            <a:ext cx="1809484" cy="208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>
            <a:hlinkClick action="ppaction://hlinksldjump" r:id="rId6"/>
          </p:cNvPr>
          <p:cNvSpPr/>
          <p:nvPr/>
        </p:nvSpPr>
        <p:spPr>
          <a:xfrm>
            <a:off x="5868438" y="5235368"/>
            <a:ext cx="2799426" cy="56989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F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4" name="Google Shape;154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395536" y="404664"/>
            <a:ext cx="842493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ПРАВИЛА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ПОЛЬЗОВАНИЯ КАРТОЙ!</a:t>
            </a:r>
            <a:endParaRPr b="1"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yandex-images.clstorage.net/9dHB54P51/ab448d6qu/mizIHBshQA5Xx2v_AWVdmpwpKBxhmch2Osp9_1wqjwijsU-HKmd4chMTWo_p7ouusWJEdMdZRnm9pB7HhBPe29shhQUrTTkyf8Nr8zVBMb6ABQggQYmYajOrIZIRW6590rRa9z_e3Zfbku4mbUdzD1kCTRGaKHYAlKW-P7GGhxo-zPiYT4mZogsTbgulbc3i2BSs7Ml40AtaVuQukXNblU5gB6LzFgmrz7om1qE764f9ohXJ4ugPIPjlbv5prlMyzlgMGC9hqXJ3_2ZXobEtBjjoODxRHEzPpupwni3bu3UOAK_ONxK9V2_SWnJxB8O_Se6Nfe4Iu1j0JVKG6ebLUrK8LODLXQX6K5ea1yHJaUJgWAjEsXj4l1ZyUL4lKz8VHti3slNiqcsXBvLWAYPn70HKGelOZIew7MVilpFeCyomSJTgf8kplsNThuupwW3GMITwtMXMZHdKMlAehTOjUQJEu1JH8inTEyaWUh2328M19sGdQlg74LRFXmrp-ru6ouwQEHcNoY6D75Lb9bHBopzUXAC12NT7TmLUJlE_awmenM8S9_otG8f6-n59t09zxXZdfe7sp3QU0aJmhR63Uq4oCEC30Qlq11t6_0kJcQbY2MT0FVioyxLiNO5RJ_tJ5sAXRkMC7TcbHvY2TcOPb8ku2bkyGJOsvO1SUgmSI95SbJBAL_mlOgOHIsPdzW3a3BQMCGlwxG_qQoiSMefT3erQKxrX5vV7Qz7yMpU3D5shdpHJjgzHcOA1UnYVJv8qijh8KIM1Ld7PtxITPf0NRtxk-JiRzHw3koY0LrHfDxUWaF8KX3L9B4cGyoIhW783zeJlrWps_-zgwfJiIQanrsaQ5IC7tZW-x9-yA1U1OY68xNCU6UBcC352-I59i1vZJoTTli_GfRsLcgYWjXtbv1n2AUlepN-EcJUeovGaLyaGOACIG9HpbtNfqifBCTlCJExQtOGAIJ-eInTOHXdI" id="157" name="Google Shape;15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1962" y="2000280"/>
            <a:ext cx="3779912" cy="485772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>
            <a:hlinkClick action="ppaction://hlinksldjump" r:id="rId5"/>
          </p:cNvPr>
          <p:cNvSpPr/>
          <p:nvPr/>
        </p:nvSpPr>
        <p:spPr>
          <a:xfrm>
            <a:off x="251520" y="6021288"/>
            <a:ext cx="2952328" cy="72008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НАЗАД К КАРТЕ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515728" y="1974324"/>
            <a:ext cx="4816233" cy="3908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Дорогой друг!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 бы выполнить все задания,  и получить награду, тебе нужно двигаться строго по маршруту «волшебной карты».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Нажми на цифру на карте и выполни задание. Затем вернись к карте и нажми на следующую цифру, и так до тех пор, пока ты не выполнишь все задания!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верю, у тебя все получится!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Успехов!</a:t>
            </a:r>
            <a:endParaRPr b="1" sz="2500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5" name="Google Shape;165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166" name="Google Shape;1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755576" y="764704"/>
            <a:ext cx="74168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Карта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ebstockreview.net/images/fairytale-clipart-scenery-3.jpg" id="168" name="Google Shape;16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296" y="188640"/>
            <a:ext cx="8890256" cy="62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>
            <a:hlinkClick action="ppaction://hlinkshowjump?jump=nextslide"/>
          </p:cNvPr>
          <p:cNvSpPr/>
          <p:nvPr/>
        </p:nvSpPr>
        <p:spPr>
          <a:xfrm>
            <a:off x="1915163" y="4227083"/>
            <a:ext cx="576064" cy="49605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b="1" sz="320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0" name="Google Shape;170;p8">
            <a:hlinkClick action="ppaction://hlinksldjump" r:id="rId5"/>
          </p:cNvPr>
          <p:cNvSpPr/>
          <p:nvPr/>
        </p:nvSpPr>
        <p:spPr>
          <a:xfrm>
            <a:off x="5580112" y="2924944"/>
            <a:ext cx="432048" cy="5040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b="1" sz="280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1" name="Google Shape;171;p8">
            <a:hlinkClick action="ppaction://hlinksldjump" r:id="rId6"/>
          </p:cNvPr>
          <p:cNvSpPr/>
          <p:nvPr/>
        </p:nvSpPr>
        <p:spPr>
          <a:xfrm>
            <a:off x="2491227" y="1988840"/>
            <a:ext cx="424589" cy="43204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sz="280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2" name="Google Shape;172;p8">
            <a:hlinkClick action="ppaction://hlinksldjump" r:id="rId7"/>
          </p:cNvPr>
          <p:cNvSpPr/>
          <p:nvPr/>
        </p:nvSpPr>
        <p:spPr>
          <a:xfrm>
            <a:off x="4918303" y="1382777"/>
            <a:ext cx="1368152" cy="43204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00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ФИНИШ!</a:t>
            </a:r>
            <a:endParaRPr b="1"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>
            <a:hlinkClick action="ppaction://hlinksldjump" r:id="rId8"/>
          </p:cNvPr>
          <p:cNvSpPr/>
          <p:nvPr/>
        </p:nvSpPr>
        <p:spPr>
          <a:xfrm>
            <a:off x="7524328" y="4189535"/>
            <a:ext cx="1296144" cy="49605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СТАРТ!</a:t>
            </a:r>
            <a:endParaRPr b="1" sz="2000" u="sng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9" name="Google Shape;179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scrapdecor.ru/wp-content/uploads/2019/07/ALI1071.jpg" id="180" name="Google Shape;18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52" y="0"/>
            <a:ext cx="9169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/>
          <p:nvPr/>
        </p:nvSpPr>
        <p:spPr>
          <a:xfrm>
            <a:off x="2123728" y="163959"/>
            <a:ext cx="511256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Задание №1</a:t>
            </a:r>
            <a:endParaRPr b="1"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9">
            <a:hlinkClick action="ppaction://hlinkshowjump?jump=previousslide"/>
          </p:cNvPr>
          <p:cNvSpPr/>
          <p:nvPr/>
        </p:nvSpPr>
        <p:spPr>
          <a:xfrm>
            <a:off x="6732240" y="6021288"/>
            <a:ext cx="2419942" cy="82707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ВЕРНУТЬСЯ К КАРТЕ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phonoteka.org/uploads/posts/2021-05/1621753152_1-phonoteka_org-p-lvenok-i-cherepakha-fon-1.jpg" id="183" name="Google Shape;183;p9"/>
          <p:cNvPicPr preferRelativeResize="0"/>
          <p:nvPr/>
        </p:nvPicPr>
        <p:blipFill rotWithShape="1">
          <a:blip r:embed="rId4">
            <a:alphaModFix/>
          </a:blip>
          <a:srcRect b="8080" l="47975" r="0" t="43637"/>
          <a:stretch/>
        </p:blipFill>
        <p:spPr>
          <a:xfrm>
            <a:off x="0" y="4221088"/>
            <a:ext cx="4940222" cy="2925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honoteka.org/uploads/posts/2021-05/1621753152_1-phonoteka_org-p-lvenok-i-cherepakha-fon-1.jpg" id="184" name="Google Shape;184;p9"/>
          <p:cNvPicPr preferRelativeResize="0"/>
          <p:nvPr/>
        </p:nvPicPr>
        <p:blipFill rotWithShape="1">
          <a:blip r:embed="rId5">
            <a:alphaModFix/>
          </a:blip>
          <a:srcRect b="12590" l="0" r="65490" t="28347"/>
          <a:stretch/>
        </p:blipFill>
        <p:spPr>
          <a:xfrm>
            <a:off x="1187624" y="2060848"/>
            <a:ext cx="2989110" cy="32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3563888" y="933400"/>
            <a:ext cx="54006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Ура! Ты уже здесь!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Готов выполнить 1 задание?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Тогда начинаем!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выполнения 1 задания, перейди по ссылке: </a:t>
            </a:r>
            <a:r>
              <a:rPr b="1" lang="ru-RU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https://learningapps.org/watch?v=pwr0rgfpj21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Или, отсканируй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QR-Code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earningapps.org/qrcode.php?id=pwr0rgfpj21" id="186" name="Google Shape;18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6107" y="3955980"/>
            <a:ext cx="1872208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2021-10-12T06:55:18Z</dcterms:created>
  <dc:creator>Кира Борисова</dc:creator>
</cp:coreProperties>
</file>