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75" r:id="rId6"/>
    <p:sldId id="264" r:id="rId7"/>
    <p:sldId id="265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Мои герои- </a:t>
            </a:r>
            <a:b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ВОВ.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437112"/>
            <a:ext cx="4824536" cy="18002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Руководитель: Дубенская Е.В.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Подготовил: </a:t>
            </a:r>
            <a:r>
              <a:rPr lang="ru-RU" sz="2000" b="1" dirty="0" smtClean="0">
                <a:solidFill>
                  <a:srgbClr val="C00000"/>
                </a:solidFill>
              </a:rPr>
              <a:t>Дубенская Марина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r">
              <a:spcBef>
                <a:spcPts val="0"/>
              </a:spcBef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г. Тамбов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2024г</a:t>
            </a:r>
          </a:p>
          <a:p>
            <a:pPr algn="r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Я помню, я горжусь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39604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Великая Отечественная война была самой страшной войной. Длилась она четыре года. Война - это горе и страх, разруха и смерть. В годы войны погибли миллионы людей. Я 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</a:rPr>
              <a:t>знаю, 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что и мою семью она не обошла стороной. Были и в моей семье участники тех страшных событий.</a:t>
            </a:r>
          </a:p>
          <a:p>
            <a:pPr marL="0" indent="0" algn="just">
              <a:buNone/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</a:rPr>
              <a:t>	Мои прабабушка, Жукова Серафима Михайловна, и прадедушка, Жуков Михаил Федорович, были на фронтах </a:t>
            </a:r>
            <a:r>
              <a:rPr lang="ru-RU" sz="3700" b="1" dirty="0">
                <a:solidFill>
                  <a:schemeClr val="tx2">
                    <a:lumMod val="50000"/>
                  </a:schemeClr>
                </a:solidFill>
              </a:rPr>
              <a:t>Великой Отечественной 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</a:rPr>
              <a:t>войны, сражаясь за наше счастливое будущее…</a:t>
            </a:r>
            <a:endParaRPr lang="ru-RU" b="1" dirty="0"/>
          </a:p>
        </p:txBody>
      </p:sp>
      <p:pic>
        <p:nvPicPr>
          <p:cNvPr id="9220" name="Picture 4" descr="https://static.beloris.ru/content/catalog_image/249102/src/compress_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6743700" cy="17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88840"/>
            <a:ext cx="36004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Жуков Федор</a:t>
            </a:r>
          </a:p>
          <a:p>
            <a:pPr marL="0" indent="0" algn="just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 Михайлович,</a:t>
            </a:r>
          </a:p>
          <a:p>
            <a:pPr marL="0" indent="0" algn="just"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родился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феврале 1919 года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Мордовском районе Тамбовской области,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в семье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колхозника.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Окончил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пять классов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школы.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</a:rPr>
              <a:t>школы работал в колхозе, был хорошим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</a:rPr>
              <a:t>конюхом.</a:t>
            </a:r>
            <a:endParaRPr lang="ru-RU" sz="31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image-03-05-22-01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943102" cy="42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24760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первого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дня</a:t>
            </a:r>
          </a:p>
          <a:p>
            <a:pPr algn="just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 войны мой прадед, Михаил Федорович,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участвовал в боях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с фашистами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. На фронте был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танкистом. 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	Бесстрашно  принимал участие  во всех сражениях. </a:t>
            </a:r>
          </a:p>
          <a:p>
            <a:pPr algn="just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Он был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участником 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крупнейшего сражения в</a:t>
            </a:r>
          </a:p>
          <a:p>
            <a:pPr algn="just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мировой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истории- Сталинградской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битве. </a:t>
            </a:r>
          </a:p>
          <a:p>
            <a:pPr algn="just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	Более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полугода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продолжались кровавые</a:t>
            </a:r>
          </a:p>
          <a:p>
            <a:pPr algn="just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сражения. Свыше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двух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миллионов солдат приняло в ней участие.</a:t>
            </a:r>
            <a:endParaRPr lang="ru-RU" sz="26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1939" y="936672"/>
            <a:ext cx="402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помню, я горжусь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904656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Сталинградская битва- символ боевого и морального духа человека, а также жестокий урок войны. Победа в этой тяжелейшей битве стала первым шагом к падению фашистского режима и переломила ход событий Второй мировой войны.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	Сталинградская битва унесла жизнь моего прадедушки, в январе 1943 года его не стало.</a:t>
            </a: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 Мой прадед</a:t>
            </a:r>
            <a:r>
              <a:rPr lang="ru-RU" sz="2600" b="1" dirty="0" smtClean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Жуков </a:t>
            </a:r>
            <a:r>
              <a:rPr lang="ru-RU" sz="2600" b="1" dirty="0" smtClean="0">
                <a:solidFill>
                  <a:srgbClr val="1F497D">
                    <a:lumMod val="50000"/>
                  </a:srgbClr>
                </a:solidFill>
              </a:rPr>
              <a:t>Михаил Федорович</a:t>
            </a: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ru-RU" sz="2600" b="1" dirty="0" smtClean="0">
                <a:solidFill>
                  <a:srgbClr val="1F497D">
                    <a:lumMod val="50000"/>
                  </a:srgbClr>
                </a:solidFill>
              </a:rPr>
              <a:t>был награжден </a:t>
            </a: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медалью </a:t>
            </a:r>
            <a:r>
              <a:rPr lang="ru-RU" sz="2600" b="1" dirty="0" smtClean="0">
                <a:solidFill>
                  <a:srgbClr val="1F497D">
                    <a:lumMod val="50000"/>
                  </a:srgbClr>
                </a:solidFill>
              </a:rPr>
              <a:t>«</a:t>
            </a: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ЗА ОТВАГУ»,</a:t>
            </a:r>
          </a:p>
          <a:p>
            <a:pPr marL="0" lvl="0" indent="0" algn="just">
              <a:buNone/>
            </a:pPr>
            <a:r>
              <a:rPr lang="ru-RU" sz="2600" b="1" dirty="0">
                <a:solidFill>
                  <a:srgbClr val="1F497D">
                    <a:lumMod val="50000"/>
                  </a:srgbClr>
                </a:solidFill>
              </a:rPr>
              <a:t> посмертно</a:t>
            </a:r>
          </a:p>
          <a:p>
            <a:pPr marL="0" indent="0" algn="just"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4" name="Picture 4" descr="https://cont.ws/uploads/pic/2019/7/0%20%2818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94" y="1268760"/>
            <a:ext cx="23716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moypolk.ru/static/resize/w800/soldiers/awards/2020/02/18/1a819848c9a598e0f7282c3962c5e8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70" y="3861048"/>
            <a:ext cx="11905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41373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Жукова Серафима Михайловна , родилась  20 января 1921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года 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Тамбове,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рабочей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семье. 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С детства мечтала быть медицинской сестрой. Окончила 8 классов и на отлично закончила Тамбовское медицинское училище…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User\Desktop\image-03-05-22-01-16-2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12993" cy="46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помню, я горжусь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05" y="1556792"/>
            <a:ext cx="5184576" cy="46085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С началом Великой отечественной войны, прабабушка поехала на фронт вместе с мужем, моим прадедушкой, считая своим долгом защищать Родину.</a:t>
            </a:r>
          </a:p>
          <a:p>
            <a:pPr marL="0" indent="0" algn="just">
              <a:buNone/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	Всегда была рядом с бойцами, вдохновляя их на Победу. </a:t>
            </a:r>
          </a:p>
          <a:p>
            <a:pPr marL="0" indent="0" algn="just">
              <a:buNone/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	Работала медсестрой в передвижных госпиталях, часто перевязывая раненых прямо на поле боя.</a:t>
            </a:r>
          </a:p>
          <a:p>
            <a:pPr marL="0" indent="0" algn="just">
              <a:buNone/>
            </a:pP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 	Она никогда не унывала, всегда была веселой и жизнерадостной. Хотя рассказывая о годах войны моей бабушке и папе, всегда говорила, что было очень-очень страшно, пули свистели над самой головой, но вера в победу и защита Родины были всегда превыше всего…</a:t>
            </a:r>
            <a:endParaRPr lang="ru-RU" sz="8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image-03-05-22-01-16-3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0955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В конце 1942 года у моих прабабушки с прадедушкой родилась моя бабушка. В те тяжелые военные дни, на свет появилась новая жизнь!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	Прадедушка погиб, когда бабушке было всего три месяца от роду.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	Моя прабабушка, Серафима Михайловна, с грудным ребенком на руках, продолжала работать в госпитале. От бессонных ночей, недоедания, она сама была похожа на девочку- подростка. 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	Но несмотря на все тяготы жизни, она выстояла и дождалась той самой Великой Победы!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Была награждена Юбилейными медалями.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3780" r="3201" b="21588"/>
          <a:stretch/>
        </p:blipFill>
        <p:spPr bwMode="auto">
          <a:xfrm>
            <a:off x="6649343" y="4653136"/>
            <a:ext cx="2518030" cy="189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Я помню, я горжусь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844824"/>
            <a:ext cx="7211144" cy="44930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нашей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семье.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вместе с фотографиями и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документами,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бережно хранится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память о моих защитниках Родины!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ои прадедушка и прабабушка 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пошли сражаться с фашистами, чтобы освободить нашу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Родину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от немецких оккупантов, чтобы у их детей, внуков и правнуков было счастливое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будущее!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	Я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думаю, что они были настоящими героями. Я горжусь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ими!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	Я уверена,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что нельзя забывать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 них,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надо помнить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с великой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благодарностью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</a:rPr>
              <a:t>хранить память о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</a:rPr>
              <a:t>их подвигах, чести и доблести!!!</a:t>
            </a:r>
            <a:endParaRPr lang="ru-RU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https://kievdelivery.com/upload/content/2020-08/carnation-r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44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Мои герои-  участники ВОВ.</vt:lpstr>
      <vt:lpstr>Я помню, я горжусь</vt:lpstr>
      <vt:lpstr>Я помню, я горжусь</vt:lpstr>
      <vt:lpstr> </vt:lpstr>
      <vt:lpstr> Я помню, я горжусь </vt:lpstr>
      <vt:lpstr>Я помню, я горжусь</vt:lpstr>
      <vt:lpstr> Я помню, я горжусь</vt:lpstr>
      <vt:lpstr>Я помню, я горжусь</vt:lpstr>
      <vt:lpstr>Заключение Я помню, я горжусь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65</cp:revision>
  <dcterms:created xsi:type="dcterms:W3CDTF">2015-04-19T15:51:03Z</dcterms:created>
  <dcterms:modified xsi:type="dcterms:W3CDTF">2024-03-12T18:33:07Z</dcterms:modified>
</cp:coreProperties>
</file>