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4" r:id="rId4"/>
    <p:sldId id="265" r:id="rId5"/>
    <p:sldId id="275" r:id="rId6"/>
    <p:sldId id="267" r:id="rId7"/>
    <p:sldId id="268" r:id="rId8"/>
    <p:sldId id="263" r:id="rId9"/>
    <p:sldId id="266" r:id="rId10"/>
    <p:sldId id="257" r:id="rId11"/>
    <p:sldId id="279" r:id="rId12"/>
    <p:sldId id="280" r:id="rId13"/>
    <p:sldId id="281" r:id="rId14"/>
    <p:sldId id="271" r:id="rId15"/>
    <p:sldId id="262" r:id="rId16"/>
    <p:sldId id="269" r:id="rId17"/>
    <p:sldId id="273" r:id="rId18"/>
    <p:sldId id="261" r:id="rId19"/>
    <p:sldId id="274" r:id="rId20"/>
    <p:sldId id="276" r:id="rId21"/>
    <p:sldId id="272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8649" autoAdjust="0"/>
  </p:normalViewPr>
  <p:slideViewPr>
    <p:cSldViewPr snapToGrid="0">
      <p:cViewPr>
        <p:scale>
          <a:sx n="80" d="100"/>
          <a:sy n="80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59672-215A-43CB-BF46-EAAA6EDAE28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4B0450-F761-4E5E-A75E-EE14BE0FF62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Мир положительных эмоций</a:t>
          </a:r>
          <a:endParaRPr lang="ru-RU" b="1" dirty="0">
            <a:solidFill>
              <a:srgbClr val="002060"/>
            </a:solidFill>
          </a:endParaRPr>
        </a:p>
      </dgm:t>
    </dgm:pt>
    <dgm:pt modelId="{AA9B7DE5-F085-4185-9B06-79173A5A621C}" type="parTrans" cxnId="{CB39BC8A-52CA-41D3-8320-6CAD1B14F8D8}">
      <dgm:prSet/>
      <dgm:spPr/>
      <dgm:t>
        <a:bodyPr/>
        <a:lstStyle/>
        <a:p>
          <a:endParaRPr lang="ru-RU"/>
        </a:p>
      </dgm:t>
    </dgm:pt>
    <dgm:pt modelId="{948C7449-0AB9-4FFE-84FE-3AFD84E1C2C5}" type="sibTrans" cxnId="{CB39BC8A-52CA-41D3-8320-6CAD1B14F8D8}">
      <dgm:prSet/>
      <dgm:spPr/>
      <dgm:t>
        <a:bodyPr/>
        <a:lstStyle/>
        <a:p>
          <a:endParaRPr lang="ru-RU"/>
        </a:p>
      </dgm:t>
    </dgm:pt>
    <dgm:pt modelId="{1DE8D641-46E0-41E7-8699-C2348B1223F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Приобщение к культуре</a:t>
          </a:r>
          <a:endParaRPr lang="ru-RU" b="1" dirty="0">
            <a:solidFill>
              <a:srgbClr val="002060"/>
            </a:solidFill>
          </a:endParaRPr>
        </a:p>
      </dgm:t>
    </dgm:pt>
    <dgm:pt modelId="{75A2342B-C6ED-4D3A-997B-A69C40637AE4}" type="parTrans" cxnId="{FC802F3D-FB33-465A-A266-03BBEDE63434}">
      <dgm:prSet/>
      <dgm:spPr/>
      <dgm:t>
        <a:bodyPr/>
        <a:lstStyle/>
        <a:p>
          <a:endParaRPr lang="ru-RU"/>
        </a:p>
      </dgm:t>
    </dgm:pt>
    <dgm:pt modelId="{1A687F6C-3ADF-4FCB-8D4C-1C94A7BF8E12}" type="sibTrans" cxnId="{FC802F3D-FB33-465A-A266-03BBEDE63434}">
      <dgm:prSet/>
      <dgm:spPr/>
      <dgm:t>
        <a:bodyPr/>
        <a:lstStyle/>
        <a:p>
          <a:endParaRPr lang="ru-RU"/>
        </a:p>
      </dgm:t>
    </dgm:pt>
    <dgm:pt modelId="{AA304C0D-A246-48E9-81AA-D77D4AC9C54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Обеспечение духовной и интеллектуальной пищей</a:t>
          </a:r>
          <a:endParaRPr lang="ru-RU" sz="2800" b="1" dirty="0">
            <a:solidFill>
              <a:srgbClr val="002060"/>
            </a:solidFill>
          </a:endParaRPr>
        </a:p>
      </dgm:t>
    </dgm:pt>
    <dgm:pt modelId="{143A3615-B8BD-4853-B4DD-4642F953D310}" type="parTrans" cxnId="{6297017E-CB83-421F-953C-77D09B760FBC}">
      <dgm:prSet/>
      <dgm:spPr/>
      <dgm:t>
        <a:bodyPr/>
        <a:lstStyle/>
        <a:p>
          <a:endParaRPr lang="ru-RU"/>
        </a:p>
      </dgm:t>
    </dgm:pt>
    <dgm:pt modelId="{D18331C0-0789-43BB-BE69-3D4FAA52DBCA}" type="sibTrans" cxnId="{6297017E-CB83-421F-953C-77D09B760FBC}">
      <dgm:prSet/>
      <dgm:spPr/>
      <dgm:t>
        <a:bodyPr/>
        <a:lstStyle/>
        <a:p>
          <a:endParaRPr lang="ru-RU"/>
        </a:p>
      </dgm:t>
    </dgm:pt>
    <dgm:pt modelId="{B15283A7-9158-42FD-9BDE-DE98AA8A0FF5}" type="pres">
      <dgm:prSet presAssocID="{D3559672-215A-43CB-BF46-EAAA6EDAE2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C801FB-E443-4631-AF71-214195A7DDE2}" type="pres">
      <dgm:prSet presAssocID="{9E4B0450-F761-4E5E-A75E-EE14BE0FF6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3586A-EC62-4EFA-8528-A15B49CBD13E}" type="pres">
      <dgm:prSet presAssocID="{948C7449-0AB9-4FFE-84FE-3AFD84E1C2C5}" presName="sibTrans" presStyleCnt="0"/>
      <dgm:spPr/>
    </dgm:pt>
    <dgm:pt modelId="{0A286ABC-04CF-4535-B192-A1B99924502D}" type="pres">
      <dgm:prSet presAssocID="{1DE8D641-46E0-41E7-8699-C2348B1223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AC3ED-B320-4A01-BEDC-F465D24315B2}" type="pres">
      <dgm:prSet presAssocID="{1A687F6C-3ADF-4FCB-8D4C-1C94A7BF8E12}" presName="sibTrans" presStyleCnt="0"/>
      <dgm:spPr/>
    </dgm:pt>
    <dgm:pt modelId="{7D09E5FB-6A15-48EB-AE55-4370CE2E126D}" type="pres">
      <dgm:prSet presAssocID="{AA304C0D-A246-48E9-81AA-D77D4AC9C5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9BC8A-52CA-41D3-8320-6CAD1B14F8D8}" srcId="{D3559672-215A-43CB-BF46-EAAA6EDAE286}" destId="{9E4B0450-F761-4E5E-A75E-EE14BE0FF621}" srcOrd="0" destOrd="0" parTransId="{AA9B7DE5-F085-4185-9B06-79173A5A621C}" sibTransId="{948C7449-0AB9-4FFE-84FE-3AFD84E1C2C5}"/>
    <dgm:cxn modelId="{4AE2E0C7-8E5B-4A66-9B6A-ACCB829FF6E8}" type="presOf" srcId="{9E4B0450-F761-4E5E-A75E-EE14BE0FF621}" destId="{62C801FB-E443-4631-AF71-214195A7DDE2}" srcOrd="0" destOrd="0" presId="urn:microsoft.com/office/officeart/2005/8/layout/hList6"/>
    <dgm:cxn modelId="{1E909255-1AD2-47CC-86D6-BCE4016C47FD}" type="presOf" srcId="{D3559672-215A-43CB-BF46-EAAA6EDAE286}" destId="{B15283A7-9158-42FD-9BDE-DE98AA8A0FF5}" srcOrd="0" destOrd="0" presId="urn:microsoft.com/office/officeart/2005/8/layout/hList6"/>
    <dgm:cxn modelId="{3A802F8B-5334-4B17-92A7-BC7B61FFCCE9}" type="presOf" srcId="{AA304C0D-A246-48E9-81AA-D77D4AC9C54D}" destId="{7D09E5FB-6A15-48EB-AE55-4370CE2E126D}" srcOrd="0" destOrd="0" presId="urn:microsoft.com/office/officeart/2005/8/layout/hList6"/>
    <dgm:cxn modelId="{FC802F3D-FB33-465A-A266-03BBEDE63434}" srcId="{D3559672-215A-43CB-BF46-EAAA6EDAE286}" destId="{1DE8D641-46E0-41E7-8699-C2348B1223F1}" srcOrd="1" destOrd="0" parTransId="{75A2342B-C6ED-4D3A-997B-A69C40637AE4}" sibTransId="{1A687F6C-3ADF-4FCB-8D4C-1C94A7BF8E12}"/>
    <dgm:cxn modelId="{437EA014-BBCD-4CF7-8B54-482693597DBA}" type="presOf" srcId="{1DE8D641-46E0-41E7-8699-C2348B1223F1}" destId="{0A286ABC-04CF-4535-B192-A1B99924502D}" srcOrd="0" destOrd="0" presId="urn:microsoft.com/office/officeart/2005/8/layout/hList6"/>
    <dgm:cxn modelId="{6297017E-CB83-421F-953C-77D09B760FBC}" srcId="{D3559672-215A-43CB-BF46-EAAA6EDAE286}" destId="{AA304C0D-A246-48E9-81AA-D77D4AC9C54D}" srcOrd="2" destOrd="0" parTransId="{143A3615-B8BD-4853-B4DD-4642F953D310}" sibTransId="{D18331C0-0789-43BB-BE69-3D4FAA52DBCA}"/>
    <dgm:cxn modelId="{E09F71C0-D540-4FE3-9F26-1FF8323027A7}" type="presParOf" srcId="{B15283A7-9158-42FD-9BDE-DE98AA8A0FF5}" destId="{62C801FB-E443-4631-AF71-214195A7DDE2}" srcOrd="0" destOrd="0" presId="urn:microsoft.com/office/officeart/2005/8/layout/hList6"/>
    <dgm:cxn modelId="{1DDE7183-6965-4E1C-B7EE-A32F282E5F49}" type="presParOf" srcId="{B15283A7-9158-42FD-9BDE-DE98AA8A0FF5}" destId="{6833586A-EC62-4EFA-8528-A15B49CBD13E}" srcOrd="1" destOrd="0" presId="urn:microsoft.com/office/officeart/2005/8/layout/hList6"/>
    <dgm:cxn modelId="{FF5C4E61-D548-4608-9995-6C95DA869D71}" type="presParOf" srcId="{B15283A7-9158-42FD-9BDE-DE98AA8A0FF5}" destId="{0A286ABC-04CF-4535-B192-A1B99924502D}" srcOrd="2" destOrd="0" presId="urn:microsoft.com/office/officeart/2005/8/layout/hList6"/>
    <dgm:cxn modelId="{50544FDC-029F-4CF3-A66B-F0E3E4A7039D}" type="presParOf" srcId="{B15283A7-9158-42FD-9BDE-DE98AA8A0FF5}" destId="{FAAAC3ED-B320-4A01-BEDC-F465D24315B2}" srcOrd="3" destOrd="0" presId="urn:microsoft.com/office/officeart/2005/8/layout/hList6"/>
    <dgm:cxn modelId="{FCBBDFC8-A1B9-4C0E-B354-1BE2213D2D52}" type="presParOf" srcId="{B15283A7-9158-42FD-9BDE-DE98AA8A0FF5}" destId="{7D09E5FB-6A15-48EB-AE55-4370CE2E126D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D74D8-4FA5-465E-BBED-F67884E5AF39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DC6A14-AA31-4318-A1D7-0C61C5CDE1E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Жизнь</a:t>
          </a:r>
          <a:endParaRPr lang="ru-RU" sz="2400" b="1" dirty="0">
            <a:solidFill>
              <a:srgbClr val="002060"/>
            </a:solidFill>
          </a:endParaRPr>
        </a:p>
      </dgm:t>
    </dgm:pt>
    <dgm:pt modelId="{C10FE1DA-7CAF-42CB-98B2-45F4B54089D1}" type="parTrans" cxnId="{503E566F-737B-4211-9E10-B24A15251BF6}">
      <dgm:prSet/>
      <dgm:spPr/>
      <dgm:t>
        <a:bodyPr/>
        <a:lstStyle/>
        <a:p>
          <a:endParaRPr lang="ru-RU"/>
        </a:p>
      </dgm:t>
    </dgm:pt>
    <dgm:pt modelId="{B185DB84-E4BA-4EDD-A5F8-78B5EFB69E4D}" type="sibTrans" cxnId="{503E566F-737B-4211-9E10-B24A15251BF6}">
      <dgm:prSet/>
      <dgm:spPr/>
      <dgm:t>
        <a:bodyPr/>
        <a:lstStyle/>
        <a:p>
          <a:endParaRPr lang="ru-RU"/>
        </a:p>
      </dgm:t>
    </dgm:pt>
    <dgm:pt modelId="{ECF563AE-7F7B-4E5D-83F5-B1F8A761693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Историческая память</a:t>
          </a:r>
          <a:endParaRPr lang="ru-RU" sz="1800" b="1" dirty="0">
            <a:solidFill>
              <a:srgbClr val="002060"/>
            </a:solidFill>
          </a:endParaRPr>
        </a:p>
      </dgm:t>
    </dgm:pt>
    <dgm:pt modelId="{A4233145-2B91-46BE-9A6A-19286611B8F4}" type="parTrans" cxnId="{41BD034A-4122-4670-8EEC-F9C46ACC978C}">
      <dgm:prSet/>
      <dgm:spPr/>
      <dgm:t>
        <a:bodyPr/>
        <a:lstStyle/>
        <a:p>
          <a:endParaRPr lang="ru-RU"/>
        </a:p>
      </dgm:t>
    </dgm:pt>
    <dgm:pt modelId="{DF3A10E0-ECF3-4176-8849-1281A08DBA83}" type="sibTrans" cxnId="{41BD034A-4122-4670-8EEC-F9C46ACC978C}">
      <dgm:prSet/>
      <dgm:spPr/>
      <dgm:t>
        <a:bodyPr/>
        <a:lstStyle/>
        <a:p>
          <a:endParaRPr lang="ru-RU"/>
        </a:p>
      </dgm:t>
    </dgm:pt>
    <dgm:pt modelId="{B2D333BA-0318-4CFD-B797-1A5C6AE7799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Взаимопомощь</a:t>
          </a:r>
          <a:endParaRPr lang="ru-RU" sz="1800" b="1" dirty="0">
            <a:solidFill>
              <a:srgbClr val="002060"/>
            </a:solidFill>
          </a:endParaRPr>
        </a:p>
      </dgm:t>
    </dgm:pt>
    <dgm:pt modelId="{2BDA2B16-EFAD-470D-AF23-61050C22C0FE}" type="parTrans" cxnId="{A6C609CF-0642-49AA-987B-65EA2FC1393F}">
      <dgm:prSet/>
      <dgm:spPr/>
      <dgm:t>
        <a:bodyPr/>
        <a:lstStyle/>
        <a:p>
          <a:endParaRPr lang="ru-RU"/>
        </a:p>
      </dgm:t>
    </dgm:pt>
    <dgm:pt modelId="{FC683764-5E8B-47D7-8403-BEF55B968DBF}" type="sibTrans" cxnId="{A6C609CF-0642-49AA-987B-65EA2FC1393F}">
      <dgm:prSet/>
      <dgm:spPr/>
      <dgm:t>
        <a:bodyPr/>
        <a:lstStyle/>
        <a:p>
          <a:endParaRPr lang="ru-RU"/>
        </a:p>
      </dgm:t>
    </dgm:pt>
    <dgm:pt modelId="{42870A0A-861B-4733-B29B-07138275DB9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Крепкая семья</a:t>
          </a:r>
          <a:endParaRPr lang="ru-RU" sz="2400" b="1" dirty="0">
            <a:solidFill>
              <a:srgbClr val="002060"/>
            </a:solidFill>
          </a:endParaRPr>
        </a:p>
      </dgm:t>
    </dgm:pt>
    <dgm:pt modelId="{D123EEF7-620D-41A0-8ACC-843AE117E592}" type="parTrans" cxnId="{9B47CDB9-1FC8-41B4-8F65-4FF41963F217}">
      <dgm:prSet/>
      <dgm:spPr/>
      <dgm:t>
        <a:bodyPr/>
        <a:lstStyle/>
        <a:p>
          <a:endParaRPr lang="ru-RU"/>
        </a:p>
      </dgm:t>
    </dgm:pt>
    <dgm:pt modelId="{FCA99E93-67A9-4BB4-B7C2-083B060F8276}" type="sibTrans" cxnId="{9B47CDB9-1FC8-41B4-8F65-4FF41963F217}">
      <dgm:prSet/>
      <dgm:spPr/>
      <dgm:t>
        <a:bodyPr/>
        <a:lstStyle/>
        <a:p>
          <a:endParaRPr lang="ru-RU"/>
        </a:p>
      </dgm:t>
    </dgm:pt>
    <dgm:pt modelId="{64859408-959B-4284-9867-0BB7AB09144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Созидательный труд</a:t>
          </a:r>
          <a:endParaRPr lang="ru-RU" sz="1800" b="1" dirty="0">
            <a:solidFill>
              <a:srgbClr val="002060"/>
            </a:solidFill>
          </a:endParaRPr>
        </a:p>
      </dgm:t>
    </dgm:pt>
    <dgm:pt modelId="{54258FFE-A5D7-4997-AEF0-5AF7AE3CDD74}" type="parTrans" cxnId="{CAC9B503-C5BA-4C25-BA70-EC80B6444A29}">
      <dgm:prSet/>
      <dgm:spPr/>
      <dgm:t>
        <a:bodyPr/>
        <a:lstStyle/>
        <a:p>
          <a:endParaRPr lang="ru-RU"/>
        </a:p>
      </dgm:t>
    </dgm:pt>
    <dgm:pt modelId="{467CF58A-2A94-49E6-A851-458324FF1507}" type="sibTrans" cxnId="{CAC9B503-C5BA-4C25-BA70-EC80B6444A29}">
      <dgm:prSet/>
      <dgm:spPr/>
      <dgm:t>
        <a:bodyPr/>
        <a:lstStyle/>
        <a:p>
          <a:endParaRPr lang="ru-RU"/>
        </a:p>
      </dgm:t>
    </dgm:pt>
    <dgm:pt modelId="{84FF16C2-F6C3-42EC-987C-15807C3BC95D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Здоровье</a:t>
          </a:r>
          <a:endParaRPr lang="ru-RU" sz="2400" b="1" dirty="0">
            <a:solidFill>
              <a:srgbClr val="002060"/>
            </a:solidFill>
          </a:endParaRPr>
        </a:p>
      </dgm:t>
    </dgm:pt>
    <dgm:pt modelId="{630F99C3-A175-4723-9FE6-4CEB4596B7C2}" type="parTrans" cxnId="{733F5D79-4B85-468E-ACD3-F172921BE5EF}">
      <dgm:prSet/>
      <dgm:spPr/>
      <dgm:t>
        <a:bodyPr/>
        <a:lstStyle/>
        <a:p>
          <a:endParaRPr lang="ru-RU"/>
        </a:p>
      </dgm:t>
    </dgm:pt>
    <dgm:pt modelId="{ECB0313E-9CE4-4803-89DC-8A50F9921990}" type="sibTrans" cxnId="{733F5D79-4B85-468E-ACD3-F172921BE5EF}">
      <dgm:prSet/>
      <dgm:spPr/>
      <dgm:t>
        <a:bodyPr/>
        <a:lstStyle/>
        <a:p>
          <a:endParaRPr lang="ru-RU"/>
        </a:p>
      </dgm:t>
    </dgm:pt>
    <dgm:pt modelId="{4726585C-5086-4CCD-B224-E404C0B31E2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Достоинство</a:t>
          </a:r>
          <a:endParaRPr lang="ru-RU" sz="2000" b="1" dirty="0">
            <a:solidFill>
              <a:srgbClr val="002060"/>
            </a:solidFill>
          </a:endParaRPr>
        </a:p>
      </dgm:t>
    </dgm:pt>
    <dgm:pt modelId="{935825B6-E90F-4016-8C16-213B8C0E2145}" type="parTrans" cxnId="{273F3BD8-9231-42D1-AA23-5E5A45442F5C}">
      <dgm:prSet/>
      <dgm:spPr/>
      <dgm:t>
        <a:bodyPr/>
        <a:lstStyle/>
        <a:p>
          <a:endParaRPr lang="ru-RU"/>
        </a:p>
      </dgm:t>
    </dgm:pt>
    <dgm:pt modelId="{856AD9A9-C9F4-4380-B72F-E64399810322}" type="sibTrans" cxnId="{273F3BD8-9231-42D1-AA23-5E5A45442F5C}">
      <dgm:prSet/>
      <dgm:spPr/>
      <dgm:t>
        <a:bodyPr/>
        <a:lstStyle/>
        <a:p>
          <a:endParaRPr lang="ru-RU"/>
        </a:p>
      </dgm:t>
    </dgm:pt>
    <dgm:pt modelId="{74E3C573-5769-41DC-84CC-0FE5E7ACF368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Права и свобода человека</a:t>
          </a:r>
          <a:endParaRPr lang="ru-RU" sz="1800" b="1" dirty="0">
            <a:solidFill>
              <a:srgbClr val="002060"/>
            </a:solidFill>
          </a:endParaRPr>
        </a:p>
      </dgm:t>
    </dgm:pt>
    <dgm:pt modelId="{8C18DA48-D602-433A-A8A5-4756A825F1AC}" type="parTrans" cxnId="{03231BDF-B989-49DC-A145-ABC4667E9E34}">
      <dgm:prSet/>
      <dgm:spPr/>
      <dgm:t>
        <a:bodyPr/>
        <a:lstStyle/>
        <a:p>
          <a:endParaRPr lang="ru-RU"/>
        </a:p>
      </dgm:t>
    </dgm:pt>
    <dgm:pt modelId="{4CCC5D6A-F902-4892-83DF-F1E125A2B079}" type="sibTrans" cxnId="{03231BDF-B989-49DC-A145-ABC4667E9E34}">
      <dgm:prSet/>
      <dgm:spPr/>
      <dgm:t>
        <a:bodyPr/>
        <a:lstStyle/>
        <a:p>
          <a:endParaRPr lang="ru-RU"/>
        </a:p>
      </dgm:t>
    </dgm:pt>
    <dgm:pt modelId="{67103598-03AB-4C57-9073-E382BF59CAD4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Единство народов России</a:t>
          </a:r>
          <a:endParaRPr lang="ru-RU" sz="1800" b="1" dirty="0">
            <a:solidFill>
              <a:srgbClr val="002060"/>
            </a:solidFill>
          </a:endParaRPr>
        </a:p>
      </dgm:t>
    </dgm:pt>
    <dgm:pt modelId="{EA159E9C-7C90-4134-8A25-082474F4803E}" type="parTrans" cxnId="{DEB873CF-F6D1-412B-80A4-3F857378F1F2}">
      <dgm:prSet/>
      <dgm:spPr/>
      <dgm:t>
        <a:bodyPr/>
        <a:lstStyle/>
        <a:p>
          <a:endParaRPr lang="ru-RU"/>
        </a:p>
      </dgm:t>
    </dgm:pt>
    <dgm:pt modelId="{3BDC727D-30FD-4C76-AA6C-94BC214A6420}" type="sibTrans" cxnId="{DEB873CF-F6D1-412B-80A4-3F857378F1F2}">
      <dgm:prSet/>
      <dgm:spPr/>
      <dgm:t>
        <a:bodyPr/>
        <a:lstStyle/>
        <a:p>
          <a:endParaRPr lang="ru-RU"/>
        </a:p>
      </dgm:t>
    </dgm:pt>
    <dgm:pt modelId="{F9CD4767-5FE1-4479-9C24-3F7CA3ABEFCF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Милосердие</a:t>
          </a:r>
          <a:endParaRPr lang="ru-RU" sz="2000" b="1" dirty="0">
            <a:solidFill>
              <a:srgbClr val="002060"/>
            </a:solidFill>
          </a:endParaRPr>
        </a:p>
      </dgm:t>
    </dgm:pt>
    <dgm:pt modelId="{C0FAE340-045A-45D2-A402-84AE2D7C3FF4}" type="parTrans" cxnId="{71F7527B-0812-4363-9039-8DA146807A38}">
      <dgm:prSet/>
      <dgm:spPr/>
      <dgm:t>
        <a:bodyPr/>
        <a:lstStyle/>
        <a:p>
          <a:endParaRPr lang="ru-RU"/>
        </a:p>
      </dgm:t>
    </dgm:pt>
    <dgm:pt modelId="{4F882D7B-D4E4-4FF9-96DC-9A8F1234F88A}" type="sibTrans" cxnId="{71F7527B-0812-4363-9039-8DA146807A38}">
      <dgm:prSet/>
      <dgm:spPr/>
      <dgm:t>
        <a:bodyPr/>
        <a:lstStyle/>
        <a:p>
          <a:endParaRPr lang="ru-RU"/>
        </a:p>
      </dgm:t>
    </dgm:pt>
    <dgm:pt modelId="{CBC70D1C-2BBA-4A4F-9EE6-0BCB50C24DD7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Гуманизм</a:t>
          </a:r>
          <a:endParaRPr lang="ru-RU" sz="2400" b="1" dirty="0">
            <a:solidFill>
              <a:srgbClr val="002060"/>
            </a:solidFill>
          </a:endParaRPr>
        </a:p>
      </dgm:t>
    </dgm:pt>
    <dgm:pt modelId="{1B9511B2-A2E0-47E1-9349-A1F9784E8320}" type="parTrans" cxnId="{8358BD61-633D-4FFA-8180-97074658D096}">
      <dgm:prSet/>
      <dgm:spPr/>
      <dgm:t>
        <a:bodyPr/>
        <a:lstStyle/>
        <a:p>
          <a:endParaRPr lang="ru-RU"/>
        </a:p>
      </dgm:t>
    </dgm:pt>
    <dgm:pt modelId="{20A1CD84-2160-42E7-B6B0-FB78BE541E1C}" type="sibTrans" cxnId="{8358BD61-633D-4FFA-8180-97074658D096}">
      <dgm:prSet/>
      <dgm:spPr/>
      <dgm:t>
        <a:bodyPr/>
        <a:lstStyle/>
        <a:p>
          <a:endParaRPr lang="ru-RU"/>
        </a:p>
      </dgm:t>
    </dgm:pt>
    <dgm:pt modelId="{FD70D4AF-4138-42A1-A3FC-0FB15E4E5A17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Справедливость</a:t>
          </a:r>
          <a:endParaRPr lang="ru-RU" b="1" dirty="0">
            <a:solidFill>
              <a:srgbClr val="002060"/>
            </a:solidFill>
          </a:endParaRPr>
        </a:p>
      </dgm:t>
    </dgm:pt>
    <dgm:pt modelId="{4E562BF0-F2BE-476B-830F-499DBF0B13B5}" type="parTrans" cxnId="{C7FB3C11-C943-44EC-B0F2-DEF350C96AD5}">
      <dgm:prSet/>
      <dgm:spPr/>
      <dgm:t>
        <a:bodyPr/>
        <a:lstStyle/>
        <a:p>
          <a:endParaRPr lang="ru-RU"/>
        </a:p>
      </dgm:t>
    </dgm:pt>
    <dgm:pt modelId="{3FBC911D-9EFE-40FE-BD4F-AE1B5241932A}" type="sibTrans" cxnId="{C7FB3C11-C943-44EC-B0F2-DEF350C96AD5}">
      <dgm:prSet/>
      <dgm:spPr/>
      <dgm:t>
        <a:bodyPr/>
        <a:lstStyle/>
        <a:p>
          <a:endParaRPr lang="ru-RU"/>
        </a:p>
      </dgm:t>
    </dgm:pt>
    <dgm:pt modelId="{DF7F5929-368F-4601-A840-740FAF263AA5}" type="pres">
      <dgm:prSet presAssocID="{FABD74D8-4FA5-465E-BBED-F67884E5AF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751B4-A80C-483D-8859-99403E64BAF8}" type="pres">
      <dgm:prSet presAssocID="{34DC6A14-AA31-4318-A1D7-0C61C5CDE1E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38D92-A59F-4055-84B3-4B455CB39F59}" type="pres">
      <dgm:prSet presAssocID="{B185DB84-E4BA-4EDD-A5F8-78B5EFB69E4D}" presName="sibTrans" presStyleLbl="sibTrans1D1" presStyleIdx="0" presStyleCnt="11"/>
      <dgm:spPr/>
      <dgm:t>
        <a:bodyPr/>
        <a:lstStyle/>
        <a:p>
          <a:endParaRPr lang="ru-RU"/>
        </a:p>
      </dgm:t>
    </dgm:pt>
    <dgm:pt modelId="{32D689AF-B7D0-4C42-9227-65989D109016}" type="pres">
      <dgm:prSet presAssocID="{B185DB84-E4BA-4EDD-A5F8-78B5EFB69E4D}" presName="connectorText" presStyleLbl="sibTrans1D1" presStyleIdx="0" presStyleCnt="11"/>
      <dgm:spPr/>
      <dgm:t>
        <a:bodyPr/>
        <a:lstStyle/>
        <a:p>
          <a:endParaRPr lang="ru-RU"/>
        </a:p>
      </dgm:t>
    </dgm:pt>
    <dgm:pt modelId="{3EDDDA43-E339-4BCA-95DA-A706122D0FF5}" type="pres">
      <dgm:prSet presAssocID="{84FF16C2-F6C3-42EC-987C-15807C3BC95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109AA-6E14-46CD-87B7-26571CB3A95A}" type="pres">
      <dgm:prSet presAssocID="{ECB0313E-9CE4-4803-89DC-8A50F9921990}" presName="sibTrans" presStyleLbl="sibTrans1D1" presStyleIdx="1" presStyleCnt="11"/>
      <dgm:spPr/>
      <dgm:t>
        <a:bodyPr/>
        <a:lstStyle/>
        <a:p>
          <a:endParaRPr lang="ru-RU"/>
        </a:p>
      </dgm:t>
    </dgm:pt>
    <dgm:pt modelId="{2A910E2F-458A-4ABE-8CC4-0D660DA0DE4D}" type="pres">
      <dgm:prSet presAssocID="{ECB0313E-9CE4-4803-89DC-8A50F9921990}" presName="connectorText" presStyleLbl="sibTrans1D1" presStyleIdx="1" presStyleCnt="11"/>
      <dgm:spPr/>
      <dgm:t>
        <a:bodyPr/>
        <a:lstStyle/>
        <a:p>
          <a:endParaRPr lang="ru-RU"/>
        </a:p>
      </dgm:t>
    </dgm:pt>
    <dgm:pt modelId="{5A3A5AED-6149-4D79-B0F3-DF16971A109D}" type="pres">
      <dgm:prSet presAssocID="{4726585C-5086-4CCD-B224-E404C0B31E2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B669D-E971-4FF7-96F1-4B57B139B2BF}" type="pres">
      <dgm:prSet presAssocID="{856AD9A9-C9F4-4380-B72F-E64399810322}" presName="sibTrans" presStyleLbl="sibTrans1D1" presStyleIdx="2" presStyleCnt="11"/>
      <dgm:spPr/>
      <dgm:t>
        <a:bodyPr/>
        <a:lstStyle/>
        <a:p>
          <a:endParaRPr lang="ru-RU"/>
        </a:p>
      </dgm:t>
    </dgm:pt>
    <dgm:pt modelId="{2313A255-D9D8-4EB8-8B04-C4A868E02215}" type="pres">
      <dgm:prSet presAssocID="{856AD9A9-C9F4-4380-B72F-E64399810322}" presName="connectorText" presStyleLbl="sibTrans1D1" presStyleIdx="2" presStyleCnt="11"/>
      <dgm:spPr/>
      <dgm:t>
        <a:bodyPr/>
        <a:lstStyle/>
        <a:p>
          <a:endParaRPr lang="ru-RU"/>
        </a:p>
      </dgm:t>
    </dgm:pt>
    <dgm:pt modelId="{121389CD-84F5-45CF-8FD2-BAD84B243E7E}" type="pres">
      <dgm:prSet presAssocID="{74E3C573-5769-41DC-84CC-0FE5E7ACF36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70CE5-4BEE-41DE-8823-F02F85E16E14}" type="pres">
      <dgm:prSet presAssocID="{4CCC5D6A-F902-4892-83DF-F1E125A2B079}" presName="sibTrans" presStyleLbl="sibTrans1D1" presStyleIdx="3" presStyleCnt="11"/>
      <dgm:spPr/>
      <dgm:t>
        <a:bodyPr/>
        <a:lstStyle/>
        <a:p>
          <a:endParaRPr lang="ru-RU"/>
        </a:p>
      </dgm:t>
    </dgm:pt>
    <dgm:pt modelId="{1CB9A50A-65CA-4828-9084-A9DA96F6A94E}" type="pres">
      <dgm:prSet presAssocID="{4CCC5D6A-F902-4892-83DF-F1E125A2B079}" presName="connectorText" presStyleLbl="sibTrans1D1" presStyleIdx="3" presStyleCnt="11"/>
      <dgm:spPr/>
      <dgm:t>
        <a:bodyPr/>
        <a:lstStyle/>
        <a:p>
          <a:endParaRPr lang="ru-RU"/>
        </a:p>
      </dgm:t>
    </dgm:pt>
    <dgm:pt modelId="{FFB4EADA-0CDC-498A-9A7C-7B33FA944B35}" type="pres">
      <dgm:prSet presAssocID="{67103598-03AB-4C57-9073-E382BF59CAD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DDC64-3FCE-41E4-898F-18AAF301B225}" type="pres">
      <dgm:prSet presAssocID="{3BDC727D-30FD-4C76-AA6C-94BC214A6420}" presName="sibTrans" presStyleLbl="sibTrans1D1" presStyleIdx="4" presStyleCnt="11"/>
      <dgm:spPr/>
      <dgm:t>
        <a:bodyPr/>
        <a:lstStyle/>
        <a:p>
          <a:endParaRPr lang="ru-RU"/>
        </a:p>
      </dgm:t>
    </dgm:pt>
    <dgm:pt modelId="{7F9CE9FC-1168-45A7-A9EA-3BAF3BE10018}" type="pres">
      <dgm:prSet presAssocID="{3BDC727D-30FD-4C76-AA6C-94BC214A6420}" presName="connectorText" presStyleLbl="sibTrans1D1" presStyleIdx="4" presStyleCnt="11"/>
      <dgm:spPr/>
      <dgm:t>
        <a:bodyPr/>
        <a:lstStyle/>
        <a:p>
          <a:endParaRPr lang="ru-RU"/>
        </a:p>
      </dgm:t>
    </dgm:pt>
    <dgm:pt modelId="{28AB57C5-0018-4D84-A3EB-8B891AD2621A}" type="pres">
      <dgm:prSet presAssocID="{ECF563AE-7F7B-4E5D-83F5-B1F8A7616934}" presName="node" presStyleLbl="node1" presStyleIdx="5" presStyleCnt="12" custLinFactNeighborX="-646" custLinFactNeighborY="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E1785-FBFB-47A6-ADCE-26C2E00AB18F}" type="pres">
      <dgm:prSet presAssocID="{DF3A10E0-ECF3-4176-8849-1281A08DBA83}" presName="sibTrans" presStyleLbl="sibTrans1D1" presStyleIdx="5" presStyleCnt="11"/>
      <dgm:spPr/>
      <dgm:t>
        <a:bodyPr/>
        <a:lstStyle/>
        <a:p>
          <a:endParaRPr lang="ru-RU"/>
        </a:p>
      </dgm:t>
    </dgm:pt>
    <dgm:pt modelId="{24C31191-7CC5-4C03-9415-08EC8C6AF3AD}" type="pres">
      <dgm:prSet presAssocID="{DF3A10E0-ECF3-4176-8849-1281A08DBA83}" presName="connectorText" presStyleLbl="sibTrans1D1" presStyleIdx="5" presStyleCnt="11"/>
      <dgm:spPr/>
      <dgm:t>
        <a:bodyPr/>
        <a:lstStyle/>
        <a:p>
          <a:endParaRPr lang="ru-RU"/>
        </a:p>
      </dgm:t>
    </dgm:pt>
    <dgm:pt modelId="{9FBE03A6-8269-4407-95D1-6DEB799EA960}" type="pres">
      <dgm:prSet presAssocID="{B2D333BA-0318-4CFD-B797-1A5C6AE7799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97EC3-6153-49DA-A3D2-871D8D189554}" type="pres">
      <dgm:prSet presAssocID="{FC683764-5E8B-47D7-8403-BEF55B968DBF}" presName="sibTrans" presStyleLbl="sibTrans1D1" presStyleIdx="6" presStyleCnt="11"/>
      <dgm:spPr/>
      <dgm:t>
        <a:bodyPr/>
        <a:lstStyle/>
        <a:p>
          <a:endParaRPr lang="ru-RU"/>
        </a:p>
      </dgm:t>
    </dgm:pt>
    <dgm:pt modelId="{1E8BDA42-5646-4752-98A3-64BA0E643E47}" type="pres">
      <dgm:prSet presAssocID="{FC683764-5E8B-47D7-8403-BEF55B968DBF}" presName="connectorText" presStyleLbl="sibTrans1D1" presStyleIdx="6" presStyleCnt="11"/>
      <dgm:spPr/>
      <dgm:t>
        <a:bodyPr/>
        <a:lstStyle/>
        <a:p>
          <a:endParaRPr lang="ru-RU"/>
        </a:p>
      </dgm:t>
    </dgm:pt>
    <dgm:pt modelId="{7DD5C2BA-D77A-440F-B7F3-A6753F6DA8FD}" type="pres">
      <dgm:prSet presAssocID="{42870A0A-861B-4733-B29B-07138275DB9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C0F2B-68BD-4C57-BCA7-26BD7946E50B}" type="pres">
      <dgm:prSet presAssocID="{FCA99E93-67A9-4BB4-B7C2-083B060F8276}" presName="sibTrans" presStyleLbl="sibTrans1D1" presStyleIdx="7" presStyleCnt="11"/>
      <dgm:spPr/>
      <dgm:t>
        <a:bodyPr/>
        <a:lstStyle/>
        <a:p>
          <a:endParaRPr lang="ru-RU"/>
        </a:p>
      </dgm:t>
    </dgm:pt>
    <dgm:pt modelId="{7EB2AA92-F096-4756-9CF0-3EEED35F683D}" type="pres">
      <dgm:prSet presAssocID="{FCA99E93-67A9-4BB4-B7C2-083B060F8276}" presName="connectorText" presStyleLbl="sibTrans1D1" presStyleIdx="7" presStyleCnt="11"/>
      <dgm:spPr/>
      <dgm:t>
        <a:bodyPr/>
        <a:lstStyle/>
        <a:p>
          <a:endParaRPr lang="ru-RU"/>
        </a:p>
      </dgm:t>
    </dgm:pt>
    <dgm:pt modelId="{E4781BBD-9A2D-440C-A306-DA9403822BBA}" type="pres">
      <dgm:prSet presAssocID="{64859408-959B-4284-9867-0BB7AB09144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83FEB-C328-42EA-907D-268E97F8CD7E}" type="pres">
      <dgm:prSet presAssocID="{467CF58A-2A94-49E6-A851-458324FF1507}" presName="sibTrans" presStyleLbl="sibTrans1D1" presStyleIdx="8" presStyleCnt="11"/>
      <dgm:spPr/>
      <dgm:t>
        <a:bodyPr/>
        <a:lstStyle/>
        <a:p>
          <a:endParaRPr lang="ru-RU"/>
        </a:p>
      </dgm:t>
    </dgm:pt>
    <dgm:pt modelId="{04AAC45B-2D4B-44EB-8F74-B32EB9B5EC95}" type="pres">
      <dgm:prSet presAssocID="{467CF58A-2A94-49E6-A851-458324FF1507}" presName="connectorText" presStyleLbl="sibTrans1D1" presStyleIdx="8" presStyleCnt="11"/>
      <dgm:spPr/>
      <dgm:t>
        <a:bodyPr/>
        <a:lstStyle/>
        <a:p>
          <a:endParaRPr lang="ru-RU"/>
        </a:p>
      </dgm:t>
    </dgm:pt>
    <dgm:pt modelId="{DF54DEEE-5628-4BA5-9CB1-760090F85CE9}" type="pres">
      <dgm:prSet presAssocID="{F9CD4767-5FE1-4479-9C24-3F7CA3ABEFC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731B9-E0BB-44AF-A0BA-3758AD652B9E}" type="pres">
      <dgm:prSet presAssocID="{4F882D7B-D4E4-4FF9-96DC-9A8F1234F88A}" presName="sibTrans" presStyleLbl="sibTrans1D1" presStyleIdx="9" presStyleCnt="11"/>
      <dgm:spPr/>
      <dgm:t>
        <a:bodyPr/>
        <a:lstStyle/>
        <a:p>
          <a:endParaRPr lang="ru-RU"/>
        </a:p>
      </dgm:t>
    </dgm:pt>
    <dgm:pt modelId="{F80AC8A3-27B5-42DF-82A1-992E0406DFEF}" type="pres">
      <dgm:prSet presAssocID="{4F882D7B-D4E4-4FF9-96DC-9A8F1234F88A}" presName="connectorText" presStyleLbl="sibTrans1D1" presStyleIdx="9" presStyleCnt="11"/>
      <dgm:spPr/>
      <dgm:t>
        <a:bodyPr/>
        <a:lstStyle/>
        <a:p>
          <a:endParaRPr lang="ru-RU"/>
        </a:p>
      </dgm:t>
    </dgm:pt>
    <dgm:pt modelId="{C4D435C1-4FC1-4291-9C67-9522A231A107}" type="pres">
      <dgm:prSet presAssocID="{CBC70D1C-2BBA-4A4F-9EE6-0BCB50C24DD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973D2-0A79-4BEA-8909-4398231A79B3}" type="pres">
      <dgm:prSet presAssocID="{20A1CD84-2160-42E7-B6B0-FB78BE541E1C}" presName="sibTrans" presStyleLbl="sibTrans1D1" presStyleIdx="10" presStyleCnt="11"/>
      <dgm:spPr/>
      <dgm:t>
        <a:bodyPr/>
        <a:lstStyle/>
        <a:p>
          <a:endParaRPr lang="ru-RU"/>
        </a:p>
      </dgm:t>
    </dgm:pt>
    <dgm:pt modelId="{2E5E8629-2DF6-4080-B15F-B72494538B93}" type="pres">
      <dgm:prSet presAssocID="{20A1CD84-2160-42E7-B6B0-FB78BE541E1C}" presName="connectorText" presStyleLbl="sibTrans1D1" presStyleIdx="10" presStyleCnt="11"/>
      <dgm:spPr/>
      <dgm:t>
        <a:bodyPr/>
        <a:lstStyle/>
        <a:p>
          <a:endParaRPr lang="ru-RU"/>
        </a:p>
      </dgm:t>
    </dgm:pt>
    <dgm:pt modelId="{B34C2EF4-511A-4484-B3EE-717A8E1EA050}" type="pres">
      <dgm:prSet presAssocID="{FD70D4AF-4138-42A1-A3FC-0FB15E4E5A1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88D52-D793-4EFA-86E4-795DAD96B1FC}" type="presOf" srcId="{74E3C573-5769-41DC-84CC-0FE5E7ACF368}" destId="{121389CD-84F5-45CF-8FD2-BAD84B243E7E}" srcOrd="0" destOrd="0" presId="urn:microsoft.com/office/officeart/2005/8/layout/bProcess3"/>
    <dgm:cxn modelId="{8EBBDC40-1373-4A00-BAA1-FC0C484DAC1A}" type="presOf" srcId="{DF3A10E0-ECF3-4176-8849-1281A08DBA83}" destId="{24C31191-7CC5-4C03-9415-08EC8C6AF3AD}" srcOrd="1" destOrd="0" presId="urn:microsoft.com/office/officeart/2005/8/layout/bProcess3"/>
    <dgm:cxn modelId="{E9CD7085-B890-48A3-B735-FA7E4A831292}" type="presOf" srcId="{856AD9A9-C9F4-4380-B72F-E64399810322}" destId="{8D9B669D-E971-4FF7-96F1-4B57B139B2BF}" srcOrd="0" destOrd="0" presId="urn:microsoft.com/office/officeart/2005/8/layout/bProcess3"/>
    <dgm:cxn modelId="{6CAC1A52-BF37-4244-B822-6B8DCC3E8CD8}" type="presOf" srcId="{42870A0A-861B-4733-B29B-07138275DB9D}" destId="{7DD5C2BA-D77A-440F-B7F3-A6753F6DA8FD}" srcOrd="0" destOrd="0" presId="urn:microsoft.com/office/officeart/2005/8/layout/bProcess3"/>
    <dgm:cxn modelId="{B497740A-A101-4079-BF26-E370FD9F87A3}" type="presOf" srcId="{84FF16C2-F6C3-42EC-987C-15807C3BC95D}" destId="{3EDDDA43-E339-4BCA-95DA-A706122D0FF5}" srcOrd="0" destOrd="0" presId="urn:microsoft.com/office/officeart/2005/8/layout/bProcess3"/>
    <dgm:cxn modelId="{F4937A19-E106-49C9-9908-1BB53C718DEA}" type="presOf" srcId="{FCA99E93-67A9-4BB4-B7C2-083B060F8276}" destId="{7EB2AA92-F096-4756-9CF0-3EEED35F683D}" srcOrd="1" destOrd="0" presId="urn:microsoft.com/office/officeart/2005/8/layout/bProcess3"/>
    <dgm:cxn modelId="{A6C609CF-0642-49AA-987B-65EA2FC1393F}" srcId="{FABD74D8-4FA5-465E-BBED-F67884E5AF39}" destId="{B2D333BA-0318-4CFD-B797-1A5C6AE77991}" srcOrd="6" destOrd="0" parTransId="{2BDA2B16-EFAD-470D-AF23-61050C22C0FE}" sibTransId="{FC683764-5E8B-47D7-8403-BEF55B968DBF}"/>
    <dgm:cxn modelId="{047A0877-580E-4E47-9A29-C40DABCC257B}" type="presOf" srcId="{FCA99E93-67A9-4BB4-B7C2-083B060F8276}" destId="{D38C0F2B-68BD-4C57-BCA7-26BD7946E50B}" srcOrd="0" destOrd="0" presId="urn:microsoft.com/office/officeart/2005/8/layout/bProcess3"/>
    <dgm:cxn modelId="{38E89BD7-0C97-4A52-B696-549888B68940}" type="presOf" srcId="{F9CD4767-5FE1-4479-9C24-3F7CA3ABEFCF}" destId="{DF54DEEE-5628-4BA5-9CB1-760090F85CE9}" srcOrd="0" destOrd="0" presId="urn:microsoft.com/office/officeart/2005/8/layout/bProcess3"/>
    <dgm:cxn modelId="{503E566F-737B-4211-9E10-B24A15251BF6}" srcId="{FABD74D8-4FA5-465E-BBED-F67884E5AF39}" destId="{34DC6A14-AA31-4318-A1D7-0C61C5CDE1E7}" srcOrd="0" destOrd="0" parTransId="{C10FE1DA-7CAF-42CB-98B2-45F4B54089D1}" sibTransId="{B185DB84-E4BA-4EDD-A5F8-78B5EFB69E4D}"/>
    <dgm:cxn modelId="{AD7EC363-150C-4D11-8841-A6EF4555520C}" type="presOf" srcId="{FD70D4AF-4138-42A1-A3FC-0FB15E4E5A17}" destId="{B34C2EF4-511A-4484-B3EE-717A8E1EA050}" srcOrd="0" destOrd="0" presId="urn:microsoft.com/office/officeart/2005/8/layout/bProcess3"/>
    <dgm:cxn modelId="{697E9112-5334-49FB-9313-A8AE607E0AF2}" type="presOf" srcId="{4CCC5D6A-F902-4892-83DF-F1E125A2B079}" destId="{1CB9A50A-65CA-4828-9084-A9DA96F6A94E}" srcOrd="1" destOrd="0" presId="urn:microsoft.com/office/officeart/2005/8/layout/bProcess3"/>
    <dgm:cxn modelId="{CAC9B503-C5BA-4C25-BA70-EC80B6444A29}" srcId="{FABD74D8-4FA5-465E-BBED-F67884E5AF39}" destId="{64859408-959B-4284-9867-0BB7AB091442}" srcOrd="8" destOrd="0" parTransId="{54258FFE-A5D7-4997-AEF0-5AF7AE3CDD74}" sibTransId="{467CF58A-2A94-49E6-A851-458324FF1507}"/>
    <dgm:cxn modelId="{FD0AC5A1-05F9-456F-89E6-AE79B364EDA6}" type="presOf" srcId="{34DC6A14-AA31-4318-A1D7-0C61C5CDE1E7}" destId="{E9F751B4-A80C-483D-8859-99403E64BAF8}" srcOrd="0" destOrd="0" presId="urn:microsoft.com/office/officeart/2005/8/layout/bProcess3"/>
    <dgm:cxn modelId="{09D64DC5-4E08-49C2-9216-D64796C11000}" type="presOf" srcId="{DF3A10E0-ECF3-4176-8849-1281A08DBA83}" destId="{BFDE1785-FBFB-47A6-ADCE-26C2E00AB18F}" srcOrd="0" destOrd="0" presId="urn:microsoft.com/office/officeart/2005/8/layout/bProcess3"/>
    <dgm:cxn modelId="{27E8B215-2EF9-4C45-8BC1-AA0079E79A2E}" type="presOf" srcId="{FABD74D8-4FA5-465E-BBED-F67884E5AF39}" destId="{DF7F5929-368F-4601-A840-740FAF263AA5}" srcOrd="0" destOrd="0" presId="urn:microsoft.com/office/officeart/2005/8/layout/bProcess3"/>
    <dgm:cxn modelId="{3A36BD6E-CA8E-43D2-92F6-192D134009AB}" type="presOf" srcId="{ECF563AE-7F7B-4E5D-83F5-B1F8A7616934}" destId="{28AB57C5-0018-4D84-A3EB-8B891AD2621A}" srcOrd="0" destOrd="0" presId="urn:microsoft.com/office/officeart/2005/8/layout/bProcess3"/>
    <dgm:cxn modelId="{C7FB3C11-C943-44EC-B0F2-DEF350C96AD5}" srcId="{FABD74D8-4FA5-465E-BBED-F67884E5AF39}" destId="{FD70D4AF-4138-42A1-A3FC-0FB15E4E5A17}" srcOrd="11" destOrd="0" parTransId="{4E562BF0-F2BE-476B-830F-499DBF0B13B5}" sibTransId="{3FBC911D-9EFE-40FE-BD4F-AE1B5241932A}"/>
    <dgm:cxn modelId="{733F5D79-4B85-468E-ACD3-F172921BE5EF}" srcId="{FABD74D8-4FA5-465E-BBED-F67884E5AF39}" destId="{84FF16C2-F6C3-42EC-987C-15807C3BC95D}" srcOrd="1" destOrd="0" parTransId="{630F99C3-A175-4723-9FE6-4CEB4596B7C2}" sibTransId="{ECB0313E-9CE4-4803-89DC-8A50F9921990}"/>
    <dgm:cxn modelId="{72589986-1504-4DFF-AC76-C3E1F91ADAF9}" type="presOf" srcId="{ECB0313E-9CE4-4803-89DC-8A50F9921990}" destId="{2A910E2F-458A-4ABE-8CC4-0D660DA0DE4D}" srcOrd="1" destOrd="0" presId="urn:microsoft.com/office/officeart/2005/8/layout/bProcess3"/>
    <dgm:cxn modelId="{7353AB70-4819-42A3-8F88-D6D9C95187EB}" type="presOf" srcId="{FC683764-5E8B-47D7-8403-BEF55B968DBF}" destId="{76B97EC3-6153-49DA-A3D2-871D8D189554}" srcOrd="0" destOrd="0" presId="urn:microsoft.com/office/officeart/2005/8/layout/bProcess3"/>
    <dgm:cxn modelId="{9A86F7F3-4716-4049-A919-19729821B473}" type="presOf" srcId="{4F882D7B-D4E4-4FF9-96DC-9A8F1234F88A}" destId="{F80AC8A3-27B5-42DF-82A1-992E0406DFEF}" srcOrd="1" destOrd="0" presId="urn:microsoft.com/office/officeart/2005/8/layout/bProcess3"/>
    <dgm:cxn modelId="{65F71C50-D0DE-4F7D-B58D-4CB626043907}" type="presOf" srcId="{B185DB84-E4BA-4EDD-A5F8-78B5EFB69E4D}" destId="{71E38D92-A59F-4055-84B3-4B455CB39F59}" srcOrd="0" destOrd="0" presId="urn:microsoft.com/office/officeart/2005/8/layout/bProcess3"/>
    <dgm:cxn modelId="{E920F585-1ADC-4596-A3CF-3D059A739AD3}" type="presOf" srcId="{4726585C-5086-4CCD-B224-E404C0B31E22}" destId="{5A3A5AED-6149-4D79-B0F3-DF16971A109D}" srcOrd="0" destOrd="0" presId="urn:microsoft.com/office/officeart/2005/8/layout/bProcess3"/>
    <dgm:cxn modelId="{B45A7FD1-5E7F-486B-8A32-2F286511D7AC}" type="presOf" srcId="{20A1CD84-2160-42E7-B6B0-FB78BE541E1C}" destId="{B08973D2-0A79-4BEA-8909-4398231A79B3}" srcOrd="0" destOrd="0" presId="urn:microsoft.com/office/officeart/2005/8/layout/bProcess3"/>
    <dgm:cxn modelId="{35853E65-A340-4FA5-9ECC-682B548E6C06}" type="presOf" srcId="{B2D333BA-0318-4CFD-B797-1A5C6AE77991}" destId="{9FBE03A6-8269-4407-95D1-6DEB799EA960}" srcOrd="0" destOrd="0" presId="urn:microsoft.com/office/officeart/2005/8/layout/bProcess3"/>
    <dgm:cxn modelId="{8358BD61-633D-4FFA-8180-97074658D096}" srcId="{FABD74D8-4FA5-465E-BBED-F67884E5AF39}" destId="{CBC70D1C-2BBA-4A4F-9EE6-0BCB50C24DD7}" srcOrd="10" destOrd="0" parTransId="{1B9511B2-A2E0-47E1-9349-A1F9784E8320}" sibTransId="{20A1CD84-2160-42E7-B6B0-FB78BE541E1C}"/>
    <dgm:cxn modelId="{1610CF31-51EC-4868-977C-AD224A7F25BF}" type="presOf" srcId="{856AD9A9-C9F4-4380-B72F-E64399810322}" destId="{2313A255-D9D8-4EB8-8B04-C4A868E02215}" srcOrd="1" destOrd="0" presId="urn:microsoft.com/office/officeart/2005/8/layout/bProcess3"/>
    <dgm:cxn modelId="{9B47CDB9-1FC8-41B4-8F65-4FF41963F217}" srcId="{FABD74D8-4FA5-465E-BBED-F67884E5AF39}" destId="{42870A0A-861B-4733-B29B-07138275DB9D}" srcOrd="7" destOrd="0" parTransId="{D123EEF7-620D-41A0-8ACC-843AE117E592}" sibTransId="{FCA99E93-67A9-4BB4-B7C2-083B060F8276}"/>
    <dgm:cxn modelId="{D12F7CA5-58D0-4172-B353-8A2FCD9B3389}" type="presOf" srcId="{20A1CD84-2160-42E7-B6B0-FB78BE541E1C}" destId="{2E5E8629-2DF6-4080-B15F-B72494538B93}" srcOrd="1" destOrd="0" presId="urn:microsoft.com/office/officeart/2005/8/layout/bProcess3"/>
    <dgm:cxn modelId="{1AA80748-B9CA-4D59-A780-8C8C54A26861}" type="presOf" srcId="{4F882D7B-D4E4-4FF9-96DC-9A8F1234F88A}" destId="{D17731B9-E0BB-44AF-A0BA-3758AD652B9E}" srcOrd="0" destOrd="0" presId="urn:microsoft.com/office/officeart/2005/8/layout/bProcess3"/>
    <dgm:cxn modelId="{38396F73-44E7-4D99-9FB3-025869F7573E}" type="presOf" srcId="{467CF58A-2A94-49E6-A851-458324FF1507}" destId="{66C83FEB-C328-42EA-907D-268E97F8CD7E}" srcOrd="0" destOrd="0" presId="urn:microsoft.com/office/officeart/2005/8/layout/bProcess3"/>
    <dgm:cxn modelId="{4B58B744-9C60-496A-BB9E-851256C3977C}" type="presOf" srcId="{FC683764-5E8B-47D7-8403-BEF55B968DBF}" destId="{1E8BDA42-5646-4752-98A3-64BA0E643E47}" srcOrd="1" destOrd="0" presId="urn:microsoft.com/office/officeart/2005/8/layout/bProcess3"/>
    <dgm:cxn modelId="{E31E648E-ADA5-4745-9B93-BF11840A2A0F}" type="presOf" srcId="{3BDC727D-30FD-4C76-AA6C-94BC214A6420}" destId="{9B8DDC64-3FCE-41E4-898F-18AAF301B225}" srcOrd="0" destOrd="0" presId="urn:microsoft.com/office/officeart/2005/8/layout/bProcess3"/>
    <dgm:cxn modelId="{03231BDF-B989-49DC-A145-ABC4667E9E34}" srcId="{FABD74D8-4FA5-465E-BBED-F67884E5AF39}" destId="{74E3C573-5769-41DC-84CC-0FE5E7ACF368}" srcOrd="3" destOrd="0" parTransId="{8C18DA48-D602-433A-A8A5-4756A825F1AC}" sibTransId="{4CCC5D6A-F902-4892-83DF-F1E125A2B079}"/>
    <dgm:cxn modelId="{5DD19655-F56A-46FC-9E77-8A02AC03480E}" type="presOf" srcId="{3BDC727D-30FD-4C76-AA6C-94BC214A6420}" destId="{7F9CE9FC-1168-45A7-A9EA-3BAF3BE10018}" srcOrd="1" destOrd="0" presId="urn:microsoft.com/office/officeart/2005/8/layout/bProcess3"/>
    <dgm:cxn modelId="{64E5B2AE-6791-40C3-BACB-813806F4BE4B}" type="presOf" srcId="{67103598-03AB-4C57-9073-E382BF59CAD4}" destId="{FFB4EADA-0CDC-498A-9A7C-7B33FA944B35}" srcOrd="0" destOrd="0" presId="urn:microsoft.com/office/officeart/2005/8/layout/bProcess3"/>
    <dgm:cxn modelId="{DEB873CF-F6D1-412B-80A4-3F857378F1F2}" srcId="{FABD74D8-4FA5-465E-BBED-F67884E5AF39}" destId="{67103598-03AB-4C57-9073-E382BF59CAD4}" srcOrd="4" destOrd="0" parTransId="{EA159E9C-7C90-4134-8A25-082474F4803E}" sibTransId="{3BDC727D-30FD-4C76-AA6C-94BC214A6420}"/>
    <dgm:cxn modelId="{76DE9258-D9AF-41AE-A3D1-CED3776D593D}" type="presOf" srcId="{64859408-959B-4284-9867-0BB7AB091442}" destId="{E4781BBD-9A2D-440C-A306-DA9403822BBA}" srcOrd="0" destOrd="0" presId="urn:microsoft.com/office/officeart/2005/8/layout/bProcess3"/>
    <dgm:cxn modelId="{AB88DC87-BEA3-4075-A89E-C46A4EB7FBC4}" type="presOf" srcId="{467CF58A-2A94-49E6-A851-458324FF1507}" destId="{04AAC45B-2D4B-44EB-8F74-B32EB9B5EC95}" srcOrd="1" destOrd="0" presId="urn:microsoft.com/office/officeart/2005/8/layout/bProcess3"/>
    <dgm:cxn modelId="{41BD034A-4122-4670-8EEC-F9C46ACC978C}" srcId="{FABD74D8-4FA5-465E-BBED-F67884E5AF39}" destId="{ECF563AE-7F7B-4E5D-83F5-B1F8A7616934}" srcOrd="5" destOrd="0" parTransId="{A4233145-2B91-46BE-9A6A-19286611B8F4}" sibTransId="{DF3A10E0-ECF3-4176-8849-1281A08DBA83}"/>
    <dgm:cxn modelId="{9A170D97-F1EA-436F-9BDD-FDDD53C2E98D}" type="presOf" srcId="{4CCC5D6A-F902-4892-83DF-F1E125A2B079}" destId="{0ED70CE5-4BEE-41DE-8823-F02F85E16E14}" srcOrd="0" destOrd="0" presId="urn:microsoft.com/office/officeart/2005/8/layout/bProcess3"/>
    <dgm:cxn modelId="{D8AA9E67-D2DD-40CD-9ECA-F06A3EB3AF14}" type="presOf" srcId="{B185DB84-E4BA-4EDD-A5F8-78B5EFB69E4D}" destId="{32D689AF-B7D0-4C42-9227-65989D109016}" srcOrd="1" destOrd="0" presId="urn:microsoft.com/office/officeart/2005/8/layout/bProcess3"/>
    <dgm:cxn modelId="{079C91BD-D95E-42C6-875B-EFEA44850088}" type="presOf" srcId="{CBC70D1C-2BBA-4A4F-9EE6-0BCB50C24DD7}" destId="{C4D435C1-4FC1-4291-9C67-9522A231A107}" srcOrd="0" destOrd="0" presId="urn:microsoft.com/office/officeart/2005/8/layout/bProcess3"/>
    <dgm:cxn modelId="{273F3BD8-9231-42D1-AA23-5E5A45442F5C}" srcId="{FABD74D8-4FA5-465E-BBED-F67884E5AF39}" destId="{4726585C-5086-4CCD-B224-E404C0B31E22}" srcOrd="2" destOrd="0" parTransId="{935825B6-E90F-4016-8C16-213B8C0E2145}" sibTransId="{856AD9A9-C9F4-4380-B72F-E64399810322}"/>
    <dgm:cxn modelId="{566BA9CB-F191-493E-A271-4CCC967DDCE2}" type="presOf" srcId="{ECB0313E-9CE4-4803-89DC-8A50F9921990}" destId="{9BF109AA-6E14-46CD-87B7-26571CB3A95A}" srcOrd="0" destOrd="0" presId="urn:microsoft.com/office/officeart/2005/8/layout/bProcess3"/>
    <dgm:cxn modelId="{71F7527B-0812-4363-9039-8DA146807A38}" srcId="{FABD74D8-4FA5-465E-BBED-F67884E5AF39}" destId="{F9CD4767-5FE1-4479-9C24-3F7CA3ABEFCF}" srcOrd="9" destOrd="0" parTransId="{C0FAE340-045A-45D2-A402-84AE2D7C3FF4}" sibTransId="{4F882D7B-D4E4-4FF9-96DC-9A8F1234F88A}"/>
    <dgm:cxn modelId="{3438671E-6EE8-4587-9B67-5B29F5270F4C}" type="presParOf" srcId="{DF7F5929-368F-4601-A840-740FAF263AA5}" destId="{E9F751B4-A80C-483D-8859-99403E64BAF8}" srcOrd="0" destOrd="0" presId="urn:microsoft.com/office/officeart/2005/8/layout/bProcess3"/>
    <dgm:cxn modelId="{563993FA-B238-4F1B-9A5A-DBC71BBC11D7}" type="presParOf" srcId="{DF7F5929-368F-4601-A840-740FAF263AA5}" destId="{71E38D92-A59F-4055-84B3-4B455CB39F59}" srcOrd="1" destOrd="0" presId="urn:microsoft.com/office/officeart/2005/8/layout/bProcess3"/>
    <dgm:cxn modelId="{1B05743E-D082-41F2-8B43-877238A705E7}" type="presParOf" srcId="{71E38D92-A59F-4055-84B3-4B455CB39F59}" destId="{32D689AF-B7D0-4C42-9227-65989D109016}" srcOrd="0" destOrd="0" presId="urn:microsoft.com/office/officeart/2005/8/layout/bProcess3"/>
    <dgm:cxn modelId="{60C95BC9-6DCA-43B2-B460-CCC68A13550F}" type="presParOf" srcId="{DF7F5929-368F-4601-A840-740FAF263AA5}" destId="{3EDDDA43-E339-4BCA-95DA-A706122D0FF5}" srcOrd="2" destOrd="0" presId="urn:microsoft.com/office/officeart/2005/8/layout/bProcess3"/>
    <dgm:cxn modelId="{43A449A1-D03F-4F87-ACA5-4253890E1B0E}" type="presParOf" srcId="{DF7F5929-368F-4601-A840-740FAF263AA5}" destId="{9BF109AA-6E14-46CD-87B7-26571CB3A95A}" srcOrd="3" destOrd="0" presId="urn:microsoft.com/office/officeart/2005/8/layout/bProcess3"/>
    <dgm:cxn modelId="{1B4444D8-5F1A-4500-BF80-4FB295247BD0}" type="presParOf" srcId="{9BF109AA-6E14-46CD-87B7-26571CB3A95A}" destId="{2A910E2F-458A-4ABE-8CC4-0D660DA0DE4D}" srcOrd="0" destOrd="0" presId="urn:microsoft.com/office/officeart/2005/8/layout/bProcess3"/>
    <dgm:cxn modelId="{9B8AB5D9-1C73-45BD-A60B-5DB65B399797}" type="presParOf" srcId="{DF7F5929-368F-4601-A840-740FAF263AA5}" destId="{5A3A5AED-6149-4D79-B0F3-DF16971A109D}" srcOrd="4" destOrd="0" presId="urn:microsoft.com/office/officeart/2005/8/layout/bProcess3"/>
    <dgm:cxn modelId="{B3AA0AE0-C2FC-4378-9F35-58B158B565C8}" type="presParOf" srcId="{DF7F5929-368F-4601-A840-740FAF263AA5}" destId="{8D9B669D-E971-4FF7-96F1-4B57B139B2BF}" srcOrd="5" destOrd="0" presId="urn:microsoft.com/office/officeart/2005/8/layout/bProcess3"/>
    <dgm:cxn modelId="{2BE95701-CD02-466B-BAF2-EE0708AC77F1}" type="presParOf" srcId="{8D9B669D-E971-4FF7-96F1-4B57B139B2BF}" destId="{2313A255-D9D8-4EB8-8B04-C4A868E02215}" srcOrd="0" destOrd="0" presId="urn:microsoft.com/office/officeart/2005/8/layout/bProcess3"/>
    <dgm:cxn modelId="{CAD82178-12EF-491B-80BF-1EB80E7A9A19}" type="presParOf" srcId="{DF7F5929-368F-4601-A840-740FAF263AA5}" destId="{121389CD-84F5-45CF-8FD2-BAD84B243E7E}" srcOrd="6" destOrd="0" presId="urn:microsoft.com/office/officeart/2005/8/layout/bProcess3"/>
    <dgm:cxn modelId="{0FA8D1BD-BC2E-4E33-B4A3-4B05FB3D5FCD}" type="presParOf" srcId="{DF7F5929-368F-4601-A840-740FAF263AA5}" destId="{0ED70CE5-4BEE-41DE-8823-F02F85E16E14}" srcOrd="7" destOrd="0" presId="urn:microsoft.com/office/officeart/2005/8/layout/bProcess3"/>
    <dgm:cxn modelId="{827D0FBF-3CD9-4083-A830-12E180C10809}" type="presParOf" srcId="{0ED70CE5-4BEE-41DE-8823-F02F85E16E14}" destId="{1CB9A50A-65CA-4828-9084-A9DA96F6A94E}" srcOrd="0" destOrd="0" presId="urn:microsoft.com/office/officeart/2005/8/layout/bProcess3"/>
    <dgm:cxn modelId="{9E596AAF-6D99-4CE0-B9D9-9A3D9919F0E8}" type="presParOf" srcId="{DF7F5929-368F-4601-A840-740FAF263AA5}" destId="{FFB4EADA-0CDC-498A-9A7C-7B33FA944B35}" srcOrd="8" destOrd="0" presId="urn:microsoft.com/office/officeart/2005/8/layout/bProcess3"/>
    <dgm:cxn modelId="{39F3A01A-D23B-40F5-B620-C33E3D963949}" type="presParOf" srcId="{DF7F5929-368F-4601-A840-740FAF263AA5}" destId="{9B8DDC64-3FCE-41E4-898F-18AAF301B225}" srcOrd="9" destOrd="0" presId="urn:microsoft.com/office/officeart/2005/8/layout/bProcess3"/>
    <dgm:cxn modelId="{766F9782-06C7-4F06-AB9D-006ACEAC7E37}" type="presParOf" srcId="{9B8DDC64-3FCE-41E4-898F-18AAF301B225}" destId="{7F9CE9FC-1168-45A7-A9EA-3BAF3BE10018}" srcOrd="0" destOrd="0" presId="urn:microsoft.com/office/officeart/2005/8/layout/bProcess3"/>
    <dgm:cxn modelId="{0DB209B5-E475-40E2-8B1A-121ECCB8B540}" type="presParOf" srcId="{DF7F5929-368F-4601-A840-740FAF263AA5}" destId="{28AB57C5-0018-4D84-A3EB-8B891AD2621A}" srcOrd="10" destOrd="0" presId="urn:microsoft.com/office/officeart/2005/8/layout/bProcess3"/>
    <dgm:cxn modelId="{8A591B02-64FF-44F3-BF9C-E572AE18A07C}" type="presParOf" srcId="{DF7F5929-368F-4601-A840-740FAF263AA5}" destId="{BFDE1785-FBFB-47A6-ADCE-26C2E00AB18F}" srcOrd="11" destOrd="0" presId="urn:microsoft.com/office/officeart/2005/8/layout/bProcess3"/>
    <dgm:cxn modelId="{69E59918-2C76-4BE0-A77A-1A6852D6EDFA}" type="presParOf" srcId="{BFDE1785-FBFB-47A6-ADCE-26C2E00AB18F}" destId="{24C31191-7CC5-4C03-9415-08EC8C6AF3AD}" srcOrd="0" destOrd="0" presId="urn:microsoft.com/office/officeart/2005/8/layout/bProcess3"/>
    <dgm:cxn modelId="{0FA9EE68-0CBB-4AB3-ABDB-07E911E11F04}" type="presParOf" srcId="{DF7F5929-368F-4601-A840-740FAF263AA5}" destId="{9FBE03A6-8269-4407-95D1-6DEB799EA960}" srcOrd="12" destOrd="0" presId="urn:microsoft.com/office/officeart/2005/8/layout/bProcess3"/>
    <dgm:cxn modelId="{A41A23ED-66AF-4C4B-9FB1-B2C6E71D2F24}" type="presParOf" srcId="{DF7F5929-368F-4601-A840-740FAF263AA5}" destId="{76B97EC3-6153-49DA-A3D2-871D8D189554}" srcOrd="13" destOrd="0" presId="urn:microsoft.com/office/officeart/2005/8/layout/bProcess3"/>
    <dgm:cxn modelId="{F6465B1B-6A5B-4806-B6FB-515C6B5B52D9}" type="presParOf" srcId="{76B97EC3-6153-49DA-A3D2-871D8D189554}" destId="{1E8BDA42-5646-4752-98A3-64BA0E643E47}" srcOrd="0" destOrd="0" presId="urn:microsoft.com/office/officeart/2005/8/layout/bProcess3"/>
    <dgm:cxn modelId="{A4BD6103-3120-48A4-AC39-3928B2C260A2}" type="presParOf" srcId="{DF7F5929-368F-4601-A840-740FAF263AA5}" destId="{7DD5C2BA-D77A-440F-B7F3-A6753F6DA8FD}" srcOrd="14" destOrd="0" presId="urn:microsoft.com/office/officeart/2005/8/layout/bProcess3"/>
    <dgm:cxn modelId="{3BA2C1FC-7FDB-4555-8220-5A74F3F7249B}" type="presParOf" srcId="{DF7F5929-368F-4601-A840-740FAF263AA5}" destId="{D38C0F2B-68BD-4C57-BCA7-26BD7946E50B}" srcOrd="15" destOrd="0" presId="urn:microsoft.com/office/officeart/2005/8/layout/bProcess3"/>
    <dgm:cxn modelId="{AE06150A-FB89-4ACD-B9A2-5EA0A40F79A8}" type="presParOf" srcId="{D38C0F2B-68BD-4C57-BCA7-26BD7946E50B}" destId="{7EB2AA92-F096-4756-9CF0-3EEED35F683D}" srcOrd="0" destOrd="0" presId="urn:microsoft.com/office/officeart/2005/8/layout/bProcess3"/>
    <dgm:cxn modelId="{E2BDF5E2-C7A1-42AA-98DF-1632271F13B8}" type="presParOf" srcId="{DF7F5929-368F-4601-A840-740FAF263AA5}" destId="{E4781BBD-9A2D-440C-A306-DA9403822BBA}" srcOrd="16" destOrd="0" presId="urn:microsoft.com/office/officeart/2005/8/layout/bProcess3"/>
    <dgm:cxn modelId="{BADED63A-6056-4215-94B1-DD5B0E556A11}" type="presParOf" srcId="{DF7F5929-368F-4601-A840-740FAF263AA5}" destId="{66C83FEB-C328-42EA-907D-268E97F8CD7E}" srcOrd="17" destOrd="0" presId="urn:microsoft.com/office/officeart/2005/8/layout/bProcess3"/>
    <dgm:cxn modelId="{3AC29106-E21F-4CE7-A21F-9EFB3235E7FF}" type="presParOf" srcId="{66C83FEB-C328-42EA-907D-268E97F8CD7E}" destId="{04AAC45B-2D4B-44EB-8F74-B32EB9B5EC95}" srcOrd="0" destOrd="0" presId="urn:microsoft.com/office/officeart/2005/8/layout/bProcess3"/>
    <dgm:cxn modelId="{F16B7084-8AB6-4C55-95D9-9882D1910DD6}" type="presParOf" srcId="{DF7F5929-368F-4601-A840-740FAF263AA5}" destId="{DF54DEEE-5628-4BA5-9CB1-760090F85CE9}" srcOrd="18" destOrd="0" presId="urn:microsoft.com/office/officeart/2005/8/layout/bProcess3"/>
    <dgm:cxn modelId="{0C3E4C98-A4F2-4A27-A4A6-BACCE4C3A320}" type="presParOf" srcId="{DF7F5929-368F-4601-A840-740FAF263AA5}" destId="{D17731B9-E0BB-44AF-A0BA-3758AD652B9E}" srcOrd="19" destOrd="0" presId="urn:microsoft.com/office/officeart/2005/8/layout/bProcess3"/>
    <dgm:cxn modelId="{3DAF63F3-F88B-44C0-A090-00F7D7EB89D4}" type="presParOf" srcId="{D17731B9-E0BB-44AF-A0BA-3758AD652B9E}" destId="{F80AC8A3-27B5-42DF-82A1-992E0406DFEF}" srcOrd="0" destOrd="0" presId="urn:microsoft.com/office/officeart/2005/8/layout/bProcess3"/>
    <dgm:cxn modelId="{9282716D-5647-47C9-994F-5E7C9B47FABE}" type="presParOf" srcId="{DF7F5929-368F-4601-A840-740FAF263AA5}" destId="{C4D435C1-4FC1-4291-9C67-9522A231A107}" srcOrd="20" destOrd="0" presId="urn:microsoft.com/office/officeart/2005/8/layout/bProcess3"/>
    <dgm:cxn modelId="{ADDB9EEF-2B8E-4FBE-8177-A01E13B1868C}" type="presParOf" srcId="{DF7F5929-368F-4601-A840-740FAF263AA5}" destId="{B08973D2-0A79-4BEA-8909-4398231A79B3}" srcOrd="21" destOrd="0" presId="urn:microsoft.com/office/officeart/2005/8/layout/bProcess3"/>
    <dgm:cxn modelId="{43464636-A7A0-4F2D-8FFC-9F62E26828E0}" type="presParOf" srcId="{B08973D2-0A79-4BEA-8909-4398231A79B3}" destId="{2E5E8629-2DF6-4080-B15F-B72494538B93}" srcOrd="0" destOrd="0" presId="urn:microsoft.com/office/officeart/2005/8/layout/bProcess3"/>
    <dgm:cxn modelId="{583DF709-1BCA-47AB-AF75-810499622CAF}" type="presParOf" srcId="{DF7F5929-368F-4601-A840-740FAF263AA5}" destId="{B34C2EF4-511A-4484-B3EE-717A8E1EA050}" srcOrd="22" destOrd="0" presId="urn:microsoft.com/office/officeart/2005/8/layout/b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8BF0C-A5B4-FA37-C6CE-4C2EE6DD5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8B52EC6-6D87-F61C-C80C-62022D753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0F612E-88DC-51EB-E3DB-21DB7F81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B01EF2-600B-D108-A4F6-FEBD59BC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EEED6D-19D5-C0F2-A374-86BFB2EA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8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5D303-494D-8916-EBC7-C31302AF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91D890-D8E4-6E6A-6AAA-665DD31C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BF7EBE-3AD6-159B-F280-2D1C6039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409F60-7908-BEB2-503A-45F585AD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5E6812-EFBE-6E48-4C12-6A5A75B6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555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92BEA43-3E78-AC11-3F7F-428018120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60ADE1-6F2B-7CC9-8A1C-2B81200C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F10EA2-E579-16CD-EFCA-4F2A4883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D89B92-5064-7E13-7732-F76AEF5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D8C015-AA04-E278-DD2A-F1922F4A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913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E0FAB-2FA7-3A9E-9A00-9655BEB6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4DA198-87C8-6256-E798-3831BB8F5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3FB2B4-3097-7A17-078F-80471293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472EEE-1C22-ED67-2413-1C7215F3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69C502-DD00-CF36-796B-06DE2A02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49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C7F7C-A11B-4122-A6E1-F382E5CA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7F2E54-830E-BFE6-6F1B-A69968558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D526A4-5001-3F9E-93DC-9557B758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1863F-A424-A708-2C10-6DA03405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739BAB-0FCB-1E08-0120-89ED8587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4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12D499-3D93-A6B7-243A-E088D6A4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4C9C99-25CD-F089-07C8-AB58B5FB9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DE8A06-3EA1-429E-BA17-FFDA46EDD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1C32C6-11BB-EF92-F399-8817BBB7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D0C260-2B6F-E153-7184-03BD1C80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E96BAC-E048-1940-4F72-5D1461A0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59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2C79E-3339-179A-774C-1301F211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F97D58-DB71-E600-3E10-BF3E916E3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35ED7A-C29D-8A13-9F67-A3EB219E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18C499-F939-D488-DDB9-7A2F38A8A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016B12-46DB-1D68-42CC-AEE148E7F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087A3A-1027-068D-90A9-6AE6902D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272B57-D24A-A999-A973-7092E650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2C76E1-5343-F3F9-B7CC-F3331A6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22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EEAA9-CDBB-FB9E-0EFE-8FCFC410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40E3CE-3DAA-E1B3-7D17-A38E810B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BE46C72-7D5F-A836-6E97-B9253D5B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A725CF5-73CB-17BE-E742-52922334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824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ED1719-D76D-2109-0CB6-2645B30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295A073-6018-6434-E800-7007A63B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EEF2F81-759D-7BB0-0BBD-C92B2540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A6F59-4B2B-8FF6-4CC1-303ED980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AA1F0B-E5F1-C847-DF5B-AB9CEE15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9099D9-D993-F71E-6BC5-8276E3D6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8573B4-9150-1E61-14F7-D68ADDE4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C1D529-DB48-603A-5AEC-7ADA45B2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218C8A-483F-B8FB-C854-567DF359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89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4DEED7-EA7A-F095-4366-A9309831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83AAF3D-9828-2067-61C9-18EF7F04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531824-D03F-5DBD-2F5E-0573B7DF9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F037DE-B102-68BE-D875-E0D40EBA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D09EC0-6F3C-F1C6-80EB-4FB260A4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360B08-919A-25AC-8AAB-7B97749F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0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6D541-C6CB-7C05-C2E3-5D0A5EA3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41F715-4EF1-0DC5-D669-DEB57D7B7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D2F227-82A4-9512-2648-F724E65E2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E040-750D-4692-9529-5D272A1E0CA6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9D9A99-5453-85DE-D386-BD2716238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B07A3A-7930-C89E-5348-F9FD9047A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A971-BCEC-40D7-905C-238A7BDAD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995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57;&#1090;&#1105;&#1087;&#1082;&#1080;&#1085;&#1072;%20&#1092;&#1080;&#1083;&#1100;&#1084;.mp4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3.jpeg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50;&#1083;&#1102;&#1096;&#1086;&#1074;&#1072;.mp4" TargetMode="External"/><Relationship Id="rId6" Type="http://schemas.openxmlformats.org/officeDocument/2006/relationships/image" Target="../media/image4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22" name="Picture 2" descr="C:\Users\Star6iy\Desktop\1676596440_catherineasquithgallery-com-p-zelenii-fon-berezi-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68450" y="855764"/>
            <a:ext cx="47731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направления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патриотического воспитания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357809" y="1603514"/>
            <a:ext cx="3207026" cy="250466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Военно-патриотическое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2491409" y="3648619"/>
            <a:ext cx="3207026" cy="250466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Гражданско-патриотическое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4598504" y="1932463"/>
            <a:ext cx="3207025" cy="250466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Социально-патриотическое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6798365" y="3608863"/>
            <a:ext cx="2902226" cy="250466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Духовно-нравственное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8878957" y="1755914"/>
            <a:ext cx="3008243" cy="250466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Историко-краеведческое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768450" y="2350126"/>
            <a:ext cx="695739" cy="878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007625" y="2350126"/>
            <a:ext cx="695739" cy="878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5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6930" y="889154"/>
            <a:ext cx="86333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4409" y="961901"/>
            <a:ext cx="9559637" cy="12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Социально - значимые акции с участием воспитанников,</a:t>
            </a:r>
            <a:b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родителей и педагогов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4394" y="3748283"/>
            <a:ext cx="10913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— помощь другим людям (общество инвалидов, КЦСОН, хоспис, дом престарелых и др.), животным (помощь кормами собачьим приютам и клубам «Фортуна» и «Пегас»);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— экологические акции («Покормим птиц зимой», «Экологический фоторепортаж», «Метеостанция», «Субботники «Радости»), «Посади цветок», «Экологический вернисаж «Мы за чистоту!»;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— окружающий социальный мир («Подарки для заболевшего друга», «Детству безопасные дороги», «Мы за ЗОЖ», «Герои российского спорта», «Подарки для врачей </a:t>
            </a:r>
            <a:r>
              <a:rPr lang="ru-RU" dirty="0" err="1" smtClean="0">
                <a:solidFill>
                  <a:srgbClr val="002060"/>
                </a:solidFill>
              </a:rPr>
              <a:t>ковидного</a:t>
            </a:r>
            <a:r>
              <a:rPr lang="ru-RU" dirty="0" smtClean="0">
                <a:solidFill>
                  <a:srgbClr val="002060"/>
                </a:solidFill>
              </a:rPr>
              <a:t> отделения АКЦГБ»);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— значимые даты и праздники («Для любимой мамочки», «Герои Отечества», Бессмертный полк», «Добрые дела к Новому году»).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6265" y="2363190"/>
            <a:ext cx="10972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!!! Формирование  активной жизненной  позиции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759532" y="3087585"/>
            <a:ext cx="724394" cy="51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6930" y="889154"/>
            <a:ext cx="86333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644" y="1258784"/>
            <a:ext cx="9619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SzTx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Елена\Desktop\СОЦ.АКЦИИ\IMG_20211130_1743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7" y="3063831"/>
            <a:ext cx="2882611" cy="2784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Елена\Desktop\СОЦ.АКЦИИ\IMG_20211203_1405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69" y="2663039"/>
            <a:ext cx="2743200" cy="2985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Елена\Desktop\СОЦ.АКЦИИ\IMG_20211203_1404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05" y="3075709"/>
            <a:ext cx="2885704" cy="2772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377537" y="1138535"/>
            <a:ext cx="9619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Тёплая одежда для людей, оказавшихся в сложной жизненной ситуации (КЦСОН  г. Апатиты)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6930" y="889154"/>
            <a:ext cx="86333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4394" y="2715130"/>
            <a:ext cx="10913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2" descr="C:\Users\Елена\Desktop\СОЦ.АКЦИИ\IMG-20211130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6" y="3442733"/>
            <a:ext cx="2389675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Елена\Desktop\СОЦ.АКЦИИ\KeDkOzsNiy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61" y="2471038"/>
            <a:ext cx="2513428" cy="2694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Елена\Desktop\СОЦ.АКЦИИ\IMG-20211130-WA0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78" y="3395231"/>
            <a:ext cx="2817668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Елена\Desktop\СОЦ.АКЦИИ\IMG-20211130-WA00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52" y="2422565"/>
            <a:ext cx="2847604" cy="258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Елена\Desktop\СОЦ.АКЦИИ\IMG-20211130-WA00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95" y="3431969"/>
            <a:ext cx="2571750" cy="2721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68779" y="1063281"/>
            <a:ext cx="9749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«Ароматное печенье для членов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общества инвалидов»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699" name="Picture 3" descr="C:\Users\Star6iy\Desktop\photo_2024-01-24_18-24-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139" y="1632859"/>
            <a:ext cx="1816926" cy="2642258"/>
          </a:xfrm>
          <a:prstGeom prst="rect">
            <a:avLst/>
          </a:prstGeom>
          <a:noFill/>
        </p:spPr>
      </p:pic>
      <p:pic>
        <p:nvPicPr>
          <p:cNvPr id="29700" name="Picture 4" descr="C:\Users\Star6iy\Desktop\photo_2024-01-24_18-22-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1384" y="1472539"/>
            <a:ext cx="2434441" cy="3645725"/>
          </a:xfrm>
          <a:prstGeom prst="rect">
            <a:avLst/>
          </a:prstGeom>
          <a:noFill/>
        </p:spPr>
      </p:pic>
      <p:pic>
        <p:nvPicPr>
          <p:cNvPr id="29701" name="Picture 5" descr="C:\Users\Star6iy\Desktop\photo_2024-01-24_18-22-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61516" y="1686296"/>
            <a:ext cx="1832758" cy="2576945"/>
          </a:xfrm>
          <a:prstGeom prst="rect">
            <a:avLst/>
          </a:prstGeom>
          <a:noFill/>
        </p:spPr>
      </p:pic>
      <p:pic>
        <p:nvPicPr>
          <p:cNvPr id="29702" name="Picture 6" descr="C:\Users\Star6iy\Desktop\photo_2024-01-24_18-22-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0074" y="2351316"/>
            <a:ext cx="1876300" cy="2470066"/>
          </a:xfrm>
          <a:prstGeom prst="rect">
            <a:avLst/>
          </a:prstGeom>
          <a:noFill/>
        </p:spPr>
      </p:pic>
      <p:pic>
        <p:nvPicPr>
          <p:cNvPr id="29703" name="Picture 7" descr="C:\Users\Star6iy\Desktop\photo_2024-01-24_18-22-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9579" y="2446316"/>
            <a:ext cx="1983180" cy="24819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43147" y="5188021"/>
            <a:ext cx="103196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Модифицированная программа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Л.В. Коломийченко «Дорогою добра»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4828" y="860393"/>
            <a:ext cx="10702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Система патриотического воспитания в ДОУ</a:t>
            </a:r>
            <a:endParaRPr lang="ru-RU" sz="28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5714" y="1494998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Экология, природа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65714" y="2468655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Другие народы 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национальности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65714" y="3470421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ТРУД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12938" y="4487421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Национальная культура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12938" y="5453337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Права человека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52153" y="4438692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Родная страна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52153" y="3470421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Родной город,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край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4828" y="2485623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Детский сад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4828" y="1477191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Семья,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2153" y="5453337"/>
            <a:ext cx="2816180" cy="79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Народные традиции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3761597" y="1663303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3761597" y="2622797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3772329" y="3624563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89308" y="4641563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3851363" y="5607479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186412" y="163516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7186412" y="262279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287104" y="362456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7336281" y="464156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7336281" y="560747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4949780" y="1773633"/>
            <a:ext cx="2150773" cy="370186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10 </a:t>
            </a:r>
            <a:r>
              <a:rPr lang="ru-RU" sz="2000" b="1" dirty="0" smtClean="0">
                <a:solidFill>
                  <a:srgbClr val="0070C0"/>
                </a:solidFill>
              </a:rPr>
              <a:t>блоков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8785" y="806026"/>
            <a:ext cx="100227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Семья – опора в жизни каждого человека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C:\Users\Star6iy\Desktop\ФОТО ДЛЯ ЗАВ\IMG-20210410-WA0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398" y="1790821"/>
            <a:ext cx="2695698" cy="361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Star6iy\Desktop\ФОТО ДЛЯ ЗАВ\IMG_20210605_1245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8218" y="2006929"/>
            <a:ext cx="2778826" cy="371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Star6iy\Desktop\ФОТО САД\ФОТО ДЛЯ ЗАВ\IMG_20191221_1130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6415" y="1745673"/>
            <a:ext cx="281445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26341" y="13525993"/>
            <a:ext cx="5456214" cy="587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C:\Users\Star6iy\Desktop\photo_2023-11-30_17-07-1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28363" y="2018804"/>
            <a:ext cx="2766950" cy="370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Стёпкина фи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4828" y="950545"/>
            <a:ext cx="107023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Необходимые условия для формирования патриотизма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 воспитанников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76894" y="1318161"/>
            <a:ext cx="1098467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богатой разнообразной, образовательной среды (в соответствии с ФГОС ДО, 5 ОО) и методической базы,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Личность педагога (профессиональные и личностные качества, соответствии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профстандартом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социально-значимых акций.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с социальными партнёрами.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Тесное партнёрство с родителями.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ассовые мероприятия.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инновационных педагогических технологий: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путешествия,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флэш-анимация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проектная деятельность,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уризм, виртуальные экскурсии,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етская журналистика.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Осуществление комплексного подхода.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8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626" name="Picture 2" descr="F:\Фото патриот\IMG_20211111_131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777" y="2351314"/>
            <a:ext cx="2897579" cy="3443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F:\Фото патриот\IMG_20211111_1256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497" y="1947554"/>
            <a:ext cx="2992581" cy="384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F:\Фото патриот\IMG_20211111_1340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0851" y="2351314"/>
            <a:ext cx="2873829" cy="3467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93766" y="1031658"/>
            <a:ext cx="110084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Мини-музеи и центры патриотического воспитания в группах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F2F96-40A6-DF7A-58B5-791246CB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езентация1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0"/>
            <a:ext cx="1170689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44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650" name="Picture 2" descr="C:\Users\Star6iy\Desktop\ФОТО САД\Занятия\самовар занятие\IMG-20220324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771" y="3396343"/>
            <a:ext cx="2636322" cy="275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C:\Users\Star6iy\Desktop\ФОТО САД\IMG_20220304_1103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4492" y="546265"/>
            <a:ext cx="2814454" cy="2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C:\Users\Star6iy\Desktop\ФОТО САД\Саамские игры 2023\mdoZRoqQH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2820" y="3693226"/>
            <a:ext cx="3309257" cy="2398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Picture 5" descr="C:\Users\Star6iy\Desktop\photo_2024-01-23_16-21-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468" y="3711039"/>
            <a:ext cx="3190503" cy="2392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C:\Users\Star6iy\Desktop\photo_2024-01-24_17-42-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770" y="843149"/>
            <a:ext cx="2968831" cy="229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7" descr="C:\Users\Star6iy\Desktop\ФОТО САД\Муницип.Фестиваль чаепитие Заполярья, игра\IMG_20220215_1152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8961" y="807523"/>
            <a:ext cx="3503221" cy="241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3776" y="817902"/>
            <a:ext cx="102840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Личность педагога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Клюшо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135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3777" y="2052935"/>
            <a:ext cx="10200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Доброго и приятного дня в нашем детском саду!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8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4015178" y="1166201"/>
          <a:ext cx="7349507" cy="46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593766" y="2327563"/>
            <a:ext cx="3301340" cy="229193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Формирование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личности ребёнка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69" name="Picture 1" descr="C:\Users\Star6iy\Desktop\znak-prepinaniya-animatsionnaya-kartinka-00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71293"/>
            <a:ext cx="2970376" cy="30082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63191" y="1686296"/>
            <a:ext cx="8847116" cy="425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воспитание у ребенка любви и привязанности к своей семье, дому, детскому саду, улице, городу;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формирование бережного отношения к природе и всему живому; развитие интереса к русским традициям и промыслам; - формирование элементарных знаний о правах человека;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расширение представлений о городах России;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 знакомство детей с символами государства (герб, флаг, гимн); - развитие чувства ответственности и гордости за достижения страны;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 формирование толерантности, чувства уважения к другим народам, их традициям.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8187" y="901029"/>
            <a:ext cx="86333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цели воспитания патриотизма: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17631" cy="6858000"/>
          </a:xfrm>
          <a:prstGeom prst="rect">
            <a:avLst/>
          </a:prstGeom>
        </p:spPr>
      </p:pic>
      <p:pic>
        <p:nvPicPr>
          <p:cNvPr id="28676" name="Picture 4" descr="C:\Users\Star6iy\Desktop\IMG_20211109_105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26" y="3645723"/>
            <a:ext cx="3328407" cy="2529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F:\Фото патриот\IMG_20220218_092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3248" y="3657600"/>
            <a:ext cx="3289464" cy="2481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Picture 6" descr="F:\Фото патриот\IMG_20230506_104829_7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351" y="724395"/>
            <a:ext cx="3297382" cy="249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9" name="Picture 7" descr="F:\Фото патриот\IMG_20230210_1118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0235" y="534390"/>
            <a:ext cx="2434442" cy="2850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0" name="Picture 8" descr="F:\Фото патриот\IMG_20211109_0953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2634" y="534388"/>
            <a:ext cx="2541319" cy="2802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1" name="Picture 9" descr="F:\Фото патриот\IMG_20220610_112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7724" y="3610100"/>
            <a:ext cx="3384468" cy="2541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5" name="Picture 5" descr="C:\Users\Star6iy\Desktop\ФОТО САД\ФОТО ДЛЯ ЗАВ\h-ETBH1BMl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70" y="1163782"/>
            <a:ext cx="3313215" cy="3621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Star6iy\Desktop\ФОТО САД\ФОТО ДЛЯ ЗАВ\IMG-20220305-WA0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8800" y="2351314"/>
            <a:ext cx="3564539" cy="363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C:\Users\Star6iy\Desktop\ФОТО САД\ФОТО ДЛЯ ЗАВ\photo_2023-10-24_17-39-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3351" y="1199408"/>
            <a:ext cx="3170711" cy="3575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4282" y="960405"/>
            <a:ext cx="61309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Зона ближайшего окружения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5023" y="3182588"/>
            <a:ext cx="2090057" cy="1888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СЕМЬЯ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70770" y="3168731"/>
            <a:ext cx="2103911" cy="19020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Детский сад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78774" y="2268188"/>
            <a:ext cx="2090057" cy="878773"/>
          </a:xfrm>
          <a:prstGeom prst="triangle">
            <a:avLst>
              <a:gd name="adj" fmla="val 4715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058894" y="2254333"/>
            <a:ext cx="2090057" cy="878773"/>
          </a:xfrm>
          <a:prstGeom prst="triangle">
            <a:avLst>
              <a:gd name="adj" fmla="val 4715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788229" y="2280062"/>
            <a:ext cx="4417621" cy="1484416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Общественная среда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345" y="5011387"/>
            <a:ext cx="2280063" cy="855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Расширение детского кругозора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63195" y="5021283"/>
            <a:ext cx="2280063" cy="855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Познание </a:t>
            </a:r>
            <a:r>
              <a:rPr lang="ru-RU" b="1" dirty="0" err="1" smtClean="0">
                <a:solidFill>
                  <a:srgbClr val="FF0000"/>
                </a:solidFill>
              </a:rPr>
              <a:t>социокультурных</a:t>
            </a:r>
            <a:r>
              <a:rPr lang="ru-RU" b="1" dirty="0" smtClean="0">
                <a:solidFill>
                  <a:srgbClr val="FF0000"/>
                </a:solidFill>
              </a:rPr>
              <a:t> норм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275117" y="4156363"/>
            <a:ext cx="510639" cy="76002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06344" y="4166260"/>
            <a:ext cx="510639" cy="76002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7" name="Picture 1" descr="C:\Users\Star6iy\Desktop\znak-prepinaniya-animatsionnaya-kartinka-00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507" y="1840675"/>
            <a:ext cx="3158835" cy="3230087"/>
          </a:xfrm>
          <a:prstGeom prst="rect">
            <a:avLst/>
          </a:prstGeom>
          <a:noFill/>
        </p:spPr>
      </p:pic>
      <p:pic>
        <p:nvPicPr>
          <p:cNvPr id="9218" name="Picture 2" descr="F:\Фото патриот\IMG_20230506_104737_2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2594" y="1151907"/>
            <a:ext cx="3574472" cy="4049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F:\Фото патриот\IMG_20220218_0946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1460" y="1145475"/>
            <a:ext cx="3349831" cy="4055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265713" y="5294898"/>
            <a:ext cx="38832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Возложение цветов к памятнику воинам-интернационалистам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4400" y="5259272"/>
            <a:ext cx="40115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Праздник, посвящённый 23 февраля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0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97602-351E-37B2-ADB7-D724E3E06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0672E5-F8CC-691D-B256-5B3F51752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E17FE-6BD1-0302-D09D-1D2170D7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CFF173-D0E6-2ADF-34FE-BB9F2C4E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F36D5B-4567-1E74-786E-7480B3F4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5030" y="806027"/>
            <a:ext cx="101296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Базовые ценности российского народа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48195" y="1365664"/>
            <a:ext cx="6745185" cy="5106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Ценности, как основа  воспитания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27511" y="2109080"/>
          <a:ext cx="10842172" cy="416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1282534" y="1555668"/>
            <a:ext cx="1045029" cy="5106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498280" y="1553687"/>
            <a:ext cx="1045029" cy="5106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480</Words>
  <Application>Microsoft Office PowerPoint</Application>
  <PresentationFormat>Произвольный</PresentationFormat>
  <Paragraphs>86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</dc:creator>
  <cp:lastModifiedBy>Star6iy</cp:lastModifiedBy>
  <cp:revision>88</cp:revision>
  <dcterms:created xsi:type="dcterms:W3CDTF">2024-01-23T19:27:16Z</dcterms:created>
  <dcterms:modified xsi:type="dcterms:W3CDTF">2024-01-24T18:59:24Z</dcterms:modified>
</cp:coreProperties>
</file>