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630" r:id="rId2"/>
    <p:sldId id="627" r:id="rId3"/>
    <p:sldId id="629" r:id="rId4"/>
    <p:sldId id="631" r:id="rId5"/>
    <p:sldId id="643" r:id="rId6"/>
    <p:sldId id="644" r:id="rId7"/>
    <p:sldId id="662" r:id="rId8"/>
    <p:sldId id="663" r:id="rId9"/>
    <p:sldId id="664" r:id="rId10"/>
    <p:sldId id="665" r:id="rId11"/>
    <p:sldId id="647" r:id="rId12"/>
    <p:sldId id="567" r:id="rId13"/>
    <p:sldId id="591" r:id="rId14"/>
    <p:sldId id="592" r:id="rId15"/>
    <p:sldId id="666" r:id="rId16"/>
    <p:sldId id="667" r:id="rId17"/>
    <p:sldId id="668" r:id="rId18"/>
    <p:sldId id="670" r:id="rId19"/>
    <p:sldId id="669" r:id="rId20"/>
    <p:sldId id="671" r:id="rId21"/>
    <p:sldId id="672" r:id="rId22"/>
    <p:sldId id="673" r:id="rId23"/>
    <p:sldId id="674" r:id="rId24"/>
    <p:sldId id="648" r:id="rId25"/>
    <p:sldId id="650" r:id="rId26"/>
    <p:sldId id="661" r:id="rId27"/>
    <p:sldId id="660" r:id="rId28"/>
    <p:sldId id="659" r:id="rId29"/>
    <p:sldId id="658" r:id="rId30"/>
    <p:sldId id="596" r:id="rId31"/>
    <p:sldId id="516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xmlns="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00"/>
    <a:srgbClr val="990099"/>
    <a:srgbClr val="FF0000"/>
    <a:srgbClr val="CC0000"/>
    <a:srgbClr val="E2F99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4654" autoAdjust="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522F7E-91A8-4FD7-BC11-4D6F637549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6E3F8-55B1-4F6D-9358-1AE58A6563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46C6A-430D-4E50-BC75-B4A49D8A41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66700"/>
            <a:ext cx="8229600" cy="6134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1BD29-18A8-4F7B-BC6C-7C8D87B5F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DC8ECE71-7B26-4EDA-BBE4-258650BF05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28695E-26B3-412B-979E-0F6FF1F816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E37A9-CCA3-434A-ADC3-3FC5D07373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085ED-1918-4BA2-ADBA-D3E1B034AD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0CC7B6-A57F-4359-9B8F-57FF266D17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EE080-594A-4D55-A105-9A965CE9EC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3F85DCD-FD5E-4954-9B7D-89880CE7F3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6963DD7-0798-4A8B-A99C-D47E908F70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1E73389-770D-4E84-B924-CD81810295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0000"/>
                <a:lumOff val="40000"/>
              </a:schemeClr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415" y="1"/>
            <a:ext cx="92424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98415" y="2060848"/>
            <a:ext cx="94699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«Война в датах и событиях»</a:t>
            </a:r>
            <a:endParaRPr lang="ru-RU" sz="6000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3400562"/>
            <a:ext cx="784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о Великой Отечественной войне</a:t>
            </a:r>
            <a:endParaRPr lang="ru-RU" sz="3200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633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Вопрос №8. Каждый из этих дней в истории Великой Отечественной войны памятен человечеству добавьте к каждой дате год и назовите событие, произошедшее в этот день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788358"/>
              </p:ext>
            </p:extLst>
          </p:nvPr>
        </p:nvGraphicFramePr>
        <p:xfrm>
          <a:off x="444463" y="2255378"/>
          <a:ext cx="8172399" cy="2829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4133"/>
                <a:gridCol w="2724133"/>
                <a:gridCol w="2724133"/>
              </a:tblGrid>
              <a:tr h="81812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Дата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Год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Событие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85071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июня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декабря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ноября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июня -5 августа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мая </a:t>
                      </a: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сентября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65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396" t="5025" r="3293" b="3809"/>
          <a:stretch>
            <a:fillRect/>
          </a:stretch>
        </p:blipFill>
        <p:spPr bwMode="auto">
          <a:xfrm>
            <a:off x="0" y="2538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9041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№9. Назовите территории освобожденные в ходе данных военных операций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8338" y="1745119"/>
            <a:ext cx="5907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Висло-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Одерская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5869" y="2746499"/>
            <a:ext cx="5070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«Багратион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3813562"/>
            <a:ext cx="7084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Ясско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Кишинёвская операция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781" y="5090783"/>
            <a:ext cx="8043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Корсунь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Шевченковская операция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0995" cy="669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3081" y="476672"/>
            <a:ext cx="822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№10 Назовите руководителей стран основных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участницы 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Антигитлеровской коалиции на 1941г.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90"/>
          <p:cNvSpPr txBox="1">
            <a:spLocks noChangeArrowheads="1"/>
          </p:cNvSpPr>
          <p:nvPr/>
        </p:nvSpPr>
        <p:spPr bwMode="auto">
          <a:xfrm>
            <a:off x="857250" y="1500188"/>
            <a:ext cx="75723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Вопрос №11. На </a:t>
            </a:r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какой реке в 1945 году встретились советские и американские солдаты?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90"/>
          <p:cNvSpPr txBox="1">
            <a:spLocks noChangeArrowheads="1"/>
          </p:cNvSpPr>
          <p:nvPr/>
        </p:nvSpPr>
        <p:spPr bwMode="auto">
          <a:xfrm>
            <a:off x="857250" y="1500188"/>
            <a:ext cx="75723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Вопрос №12 В </a:t>
            </a:r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каком городе Германии проходил суд над главными фашистскими преступниками?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 1940 году англичане опасались вторжения немцев. Последние имели значительное превосходство в единицах танковой техники и в сухопутных войсках. Поэтому английское руководство приказало своим гражданам бороться всеми силами и использовать, как ни странно,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молотки против танков.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при помощи молотка можно было уничтожить немецкий танк? 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94928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Несерьезно о серьёзном.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7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74519"/>
          </a:xfrm>
        </p:spPr>
      </p:pic>
      <p:sp>
        <p:nvSpPr>
          <p:cNvPr id="9" name="TextBox 8"/>
          <p:cNvSpPr txBox="1"/>
          <p:nvPr/>
        </p:nvSpPr>
        <p:spPr>
          <a:xfrm>
            <a:off x="107504" y="40466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№2. О каком событии данная карикатура и кто её автор?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2736"/>
            <a:ext cx="9151538" cy="5805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83240"/>
            <a:ext cx="889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№3 Кто из политических деятелей изображён на данной карикатуре? Кто её автор?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6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5516" y="2060848"/>
            <a:ext cx="8712968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№1. Назовите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 плаката и время его создания.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715200" cy="12192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Тур </a:t>
            </a:r>
            <a:r>
              <a:rPr lang="en-US" sz="6000" b="1" dirty="0" smtClean="0">
                <a:solidFill>
                  <a:schemeClr val="bg1"/>
                </a:solidFill>
              </a:rPr>
              <a:t>III</a:t>
            </a:r>
            <a:r>
              <a:rPr lang="ru-RU" sz="6000" b="1" dirty="0" smtClean="0">
                <a:solidFill>
                  <a:schemeClr val="bg1"/>
                </a:solidFill>
              </a:rPr>
              <a:t>. Наглядный 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9720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 cstate="print"/>
          <a:srcRect l="2223" t="6087" r="2223" b="26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Земле безжалостно маленькой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 да был человек маленький.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него была служба маленькая.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маленький очень портфель.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Получал он зарплату маленькую…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однажды — прекрасным утром —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постучалась к нему в окошко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небольшая, казалось, война…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 ему выдали маленький.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Сапоги ему выдали маленькие.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Каску выдали маленькую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маленькую — по размерам — шинель.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…А когда он упал — некрасиво, неправильно,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атакующем крике вывернув рот,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на всей земле не хватило мрамора,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вырубить парня в полный рост!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96286"/>
            <a:ext cx="4248472" cy="559760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0207" y="260648"/>
            <a:ext cx="9036497" cy="72008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№2 Назовите кто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снимке?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996286"/>
            <a:ext cx="4407445" cy="559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5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1219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№3: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Где была сделана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надпись?</a:t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 была сделана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надпись?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4000"/>
            <a:ext cx="8856984" cy="5202324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79296" cy="12192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№4: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событие отображено на фото? </a:t>
            </a:r>
            <a:b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его дату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Кто изображен на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снимке?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52400"/>
            <a:ext cx="8821560" cy="12192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№5 1) Знамя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на фото? Расшифруйте аббревиатуру.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Когда было водружено на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рейхстаг? 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Кем было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водружено?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1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 cstate="print"/>
          <a:srcRect l="2591" t="5547" r="2306" b="2840"/>
          <a:stretch>
            <a:fillRect/>
          </a:stretch>
        </p:blipFill>
        <p:spPr bwMode="auto">
          <a:xfrm>
            <a:off x="0" y="9003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5535" y="227687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Тур </a:t>
            </a:r>
            <a:r>
              <a:rPr lang="en-US" sz="6000" b="1" dirty="0" smtClean="0">
                <a:solidFill>
                  <a:srgbClr val="FF0000"/>
                </a:solidFill>
              </a:rPr>
              <a:t>IV</a:t>
            </a:r>
            <a:r>
              <a:rPr lang="ru-RU" sz="6000" b="1" dirty="0" smtClean="0">
                <a:solidFill>
                  <a:srgbClr val="FF0000"/>
                </a:solidFill>
              </a:rPr>
              <a:t>.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</a:rPr>
              <a:t>Музыкальный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857356" y="571480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15616" y="382314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№1: 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передачи начинались с этой музыкальной заставки? 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Из какой песни взята мелодия? </a:t>
            </a:r>
          </a:p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принадлежит голос на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записи?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9992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659" name="TextBox 9"/>
          <p:cNvSpPr txBox="1">
            <a:spLocks noChangeArrowheads="1"/>
          </p:cNvSpPr>
          <p:nvPr/>
        </p:nvSpPr>
        <p:spPr bwMode="auto">
          <a:xfrm>
            <a:off x="3929063" y="2214563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7923" y="206961"/>
            <a:ext cx="79208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№2: 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это произведения. 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его авторов. 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Когда оно было написано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3563" y="58333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1683" name="TextBox 9"/>
          <p:cNvSpPr txBox="1">
            <a:spLocks noChangeArrowheads="1"/>
          </p:cNvSpPr>
          <p:nvPr/>
        </p:nvSpPr>
        <p:spPr bwMode="auto">
          <a:xfrm>
            <a:off x="3857625" y="2143125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727" y="646182"/>
            <a:ext cx="73896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№3: 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Какая песня звучит? 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Назовите её авторов.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212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707" name="TextBox 9"/>
          <p:cNvSpPr txBox="1">
            <a:spLocks noChangeArrowheads="1"/>
          </p:cNvSpPr>
          <p:nvPr/>
        </p:nvSpPr>
        <p:spPr bwMode="auto">
          <a:xfrm>
            <a:off x="3929058" y="2143116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 dirty="0">
                <a:solidFill>
                  <a:srgbClr val="FFFF00"/>
                </a:solidFill>
                <a:latin typeface="Georgia" pitchFamily="18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4090" y="404664"/>
            <a:ext cx="733110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№4: 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Какая песня прозвучала?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Кто автор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 ? 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принадлежит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музыка?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9644" y="56551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F00"/>
            </a:gs>
            <a:gs pos="20000">
              <a:srgbClr val="FFFF66"/>
            </a:gs>
            <a:gs pos="50000">
              <a:srgbClr val="FFFF00"/>
            </a:gs>
            <a:gs pos="75000">
              <a:srgbClr val="FFFFCC"/>
            </a:gs>
            <a:gs pos="89999">
              <a:srgbClr val="E2F999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1785938" y="1000125"/>
            <a:ext cx="5643562" cy="4786313"/>
          </a:xfrm>
          <a:prstGeom prst="star5">
            <a:avLst/>
          </a:prstGeom>
          <a:solidFill>
            <a:srgbClr val="FF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731" name="TextBox 9"/>
          <p:cNvSpPr txBox="1">
            <a:spLocks noChangeArrowheads="1"/>
          </p:cNvSpPr>
          <p:nvPr/>
        </p:nvSpPr>
        <p:spPr bwMode="auto">
          <a:xfrm>
            <a:off x="3929063" y="2143125"/>
            <a:ext cx="149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0" b="1">
                <a:solidFill>
                  <a:srgbClr val="FFFF00"/>
                </a:solidFill>
                <a:latin typeface="Georgia" pitchFamily="18" charset="0"/>
              </a:rPr>
              <a:t>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602129"/>
            <a:ext cx="73214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№5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AutoNum type="arabicParenR"/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эта песня? </a:t>
            </a:r>
            <a:endParaRPr lang="en-US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arenR"/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авторов песни.</a:t>
            </a:r>
          </a:p>
        </p:txBody>
      </p:sp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3563" y="54935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2489" t="5208" r="4222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627784" y="116632"/>
            <a:ext cx="403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</a:t>
            </a:r>
            <a:r>
              <a:rPr lang="ru-RU" sz="4000" dirty="0" smtClean="0">
                <a:solidFill>
                  <a:srgbClr val="00B050"/>
                </a:solidFill>
              </a:rPr>
              <a:t>.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1268760"/>
            <a:ext cx="66247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№1. Советский 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летчик,  первым направивший свой горящий самолет на технику и живую силу врага в начале войны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 descr="E:\Лорочкин компьютер\ВОВ\Штурм-игра На Берлин\погоня за лидером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5" name="Группа 5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1142976" y="0"/>
            <a:chExt cx="6929486" cy="7010449"/>
          </a:xfrm>
        </p:grpSpPr>
        <p:pic>
          <p:nvPicPr>
            <p:cNvPr id="113667" name="Picture 2" descr="E:\Лорочкин компьютер\ВОВ\Штурм-игра На Берлин\салют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976" y="0"/>
              <a:ext cx="6929486" cy="7010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Прямоугольник 55"/>
            <p:cNvSpPr/>
            <p:nvPr/>
          </p:nvSpPr>
          <p:spPr>
            <a:xfrm>
              <a:off x="6961204" y="6524671"/>
              <a:ext cx="857256" cy="285752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3639" t="6647" r="2609" b="6647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49542" y="476672"/>
            <a:ext cx="8244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№2. «Ни 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шагу назад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Назовите номер и причину издания приказа.</a:t>
            </a: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974" t="5672" r="1974" b="3275"/>
          <a:stretch>
            <a:fillRect/>
          </a:stretch>
        </p:blipFill>
        <p:spPr bwMode="auto">
          <a:xfrm>
            <a:off x="-104775" y="-73748"/>
            <a:ext cx="924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9172" y="4653136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№3 Какое событие Великой Отечественной войны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отобразил художник на этой картине?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4688" t="7832" r="4688" b="4047"/>
          <a:stretch>
            <a:fillRect/>
          </a:stretch>
        </p:blipFill>
        <p:spPr bwMode="auto">
          <a:xfrm>
            <a:off x="5000625" y="0"/>
            <a:ext cx="414337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7" y="3214686"/>
            <a:ext cx="4071934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 l="5382" t="5000" r="3110" b="2499"/>
          <a:stretch>
            <a:fillRect/>
          </a:stretch>
        </p:blipFill>
        <p:spPr bwMode="auto">
          <a:xfrm>
            <a:off x="0" y="0"/>
            <a:ext cx="5072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99592" y="2367171"/>
            <a:ext cx="74491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№4. Кто из воинов Бурятии стал первым героем Советского Союза?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№5.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называлась единственная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магистраль, проходившая по Ладожскому озеру (во время навигации – по воде, зимой – по льду), связывающая блокадный Ленинград с тыловыми районами   </a:t>
            </a:r>
          </a:p>
        </p:txBody>
      </p:sp>
    </p:spTree>
    <p:extLst>
      <p:ext uri="{BB962C8B-B14F-4D97-AF65-F5344CB8AC3E}">
        <p14:creationId xmlns:p14="http://schemas.microsoft.com/office/powerpoint/2010/main" val="12428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0324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№6 Во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войны советские солдаты поговаривали: «Советские кошки и котики оказались сильнее тигров и пантер». С чем это было связано? </a:t>
            </a:r>
          </a:p>
        </p:txBody>
      </p:sp>
    </p:spTree>
    <p:extLst>
      <p:ext uri="{BB962C8B-B14F-4D97-AF65-F5344CB8AC3E}">
        <p14:creationId xmlns:p14="http://schemas.microsoft.com/office/powerpoint/2010/main" val="4684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48679"/>
            <a:ext cx="8229600" cy="583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№7 По какому признаку составлены логические ряды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М. Горюнов, В. А.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Дегтярев,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Рощепей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Г. Симонов, Ф. В. Токарев, Г. С. Шпагин, А. И.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Судаев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А. С. Яковлев, С. А. Лавочкин, А. И. Микоян, С. В. Ильюшин и Г. М.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Бериев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П. О.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Сухой, В. М.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Петляков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5281</TotalTime>
  <Words>730</Words>
  <Application>Microsoft Office PowerPoint</Application>
  <PresentationFormat>Экран (4:3)</PresentationFormat>
  <Paragraphs>89</Paragraphs>
  <Slides>31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Тур II. Несерьезно о серьёзном.</vt:lpstr>
      <vt:lpstr>Презентация PowerPoint</vt:lpstr>
      <vt:lpstr>Презентация PowerPoint</vt:lpstr>
      <vt:lpstr>Тур III. Наглядный </vt:lpstr>
      <vt:lpstr>Презентация PowerPoint</vt:lpstr>
      <vt:lpstr>Вопрос №2 Назовите кто изображен на снимке? </vt:lpstr>
      <vt:lpstr>Вопрос №3: 1) Где была сделана надпись? 2) Кем была сделана надпись?</vt:lpstr>
      <vt:lpstr>Вопрос №4: 1) Какое событие отображено на фото?  2) Назовите его дату 3) Кто изображен на снимке?</vt:lpstr>
      <vt:lpstr>Вопрос №5 1) Знамя какого формирования на фото? Расшифруйте аббревиатуру. 2) Когда было водружено на рейхстаг?  3) Кем было водружено?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</vt:vector>
  </TitlesOfParts>
  <Company>Домашняя работа - 2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САМЫЙ УМНЫЙ</dc:title>
  <dc:creator>Вараксина</dc:creator>
  <cp:lastModifiedBy>Тимур</cp:lastModifiedBy>
  <cp:revision>492</cp:revision>
  <dcterms:created xsi:type="dcterms:W3CDTF">2009-02-22T03:27:17Z</dcterms:created>
  <dcterms:modified xsi:type="dcterms:W3CDTF">2019-11-18T10:31:53Z</dcterms:modified>
</cp:coreProperties>
</file>