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4" r:id="rId8"/>
    <p:sldId id="275" r:id="rId9"/>
    <p:sldId id="276" r:id="rId10"/>
    <p:sldId id="277" r:id="rId11"/>
    <p:sldId id="263" r:id="rId12"/>
    <p:sldId id="278" r:id="rId13"/>
    <p:sldId id="279" r:id="rId14"/>
    <p:sldId id="280" r:id="rId15"/>
    <p:sldId id="265" r:id="rId16"/>
    <p:sldId id="268" r:id="rId17"/>
    <p:sldId id="281" r:id="rId18"/>
    <p:sldId id="282" r:id="rId19"/>
    <p:sldId id="271" r:id="rId20"/>
    <p:sldId id="283" r:id="rId21"/>
    <p:sldId id="270" r:id="rId22"/>
    <p:sldId id="273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brnadzor.gov.ru/wp-content/uploads/2021/08/sk-228_03-ot-06.08.2021.pdf" TargetMode="External"/><Relationship Id="rId3" Type="http://schemas.openxmlformats.org/officeDocument/2006/relationships/hyperlink" Target="https://edsoo.ru/constructor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39952" y="4725144"/>
            <a:ext cx="5004048" cy="19442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разработать программу по предмету в конструкторе рабочих программ?</a:t>
            </a:r>
            <a:b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Тунгусова С.В., учитель</a:t>
            </a:r>
            <a:b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начальных классов КОШДО</a:t>
            </a:r>
            <a:b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116633"/>
            <a:ext cx="491454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3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6-57-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8784976" cy="65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9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76" y="-829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конструктор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80727"/>
            <a:ext cx="8352928" cy="122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представлено в виде таблицы. Активными являются жёлтые ячейки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1852"/>
            <a:ext cx="8784976" cy="398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 descr="2023-04-18_16-59-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63" y="-7575"/>
            <a:ext cx="9224811" cy="70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1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 flipV="1">
            <a:off x="8686800" y="6126162"/>
            <a:ext cx="457200" cy="47118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 flipH="1" flipV="1">
            <a:off x="395536" y="6453335"/>
            <a:ext cx="61664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" name="Изображение 12" descr="2023-04-18_17-05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3"/>
            <a:ext cx="9036496" cy="66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3322712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653136"/>
            <a:ext cx="82352" cy="147302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84368" y="5733256"/>
            <a:ext cx="802432" cy="3929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5" name="Изображение 4" descr="2023-04-18_17-08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" y="0"/>
            <a:ext cx="9120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39" y="-2342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позволяет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8424936" cy="56886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Переставлять темы в разделе.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кол-во контрольных и практических работ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период проведения уроков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виды деятельности, формы контроля, электронные образовательные ресурсы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порядок тем 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разделе, порядок разделов ( с помощью мыши),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превышать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допустимое количество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в том числе 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работ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выделяя их красным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цветом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82887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79512" y="333375"/>
            <a:ext cx="8462838" cy="5975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поурочного планирования учитель заполняет, используя примерную рабочую программу,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может использовать тематический классификатор, перейдя по ссылке: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70104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3978"/>
            <a:ext cx="23542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41973"/>
            <a:ext cx="200501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6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7-10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" y="0"/>
            <a:ext cx="919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7-11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" y="0"/>
            <a:ext cx="8999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8" y="755105"/>
            <a:ext cx="71707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693772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5822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программы заполняется 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5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6-45-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" y="1"/>
            <a:ext cx="9139647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7-13-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3375"/>
            <a:ext cx="7762056" cy="57927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закончена сохранить 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 в формате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нажав ссылку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Сохраненную программу можно открыть и редактировать на странице «Завершенные программы» в личном кабинете.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5892"/>
            <a:ext cx="1355305" cy="86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0359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Сайт Министерства просвещения образования и науки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obrnadzor.gov.ru/wp-content/uploads/2021/08/sk-228_03-ot-06.08.2021.pdf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2. Сайт Единое содержание общего образования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https://edsoo.ru/constructor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89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4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5913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30213" y="115888"/>
            <a:ext cx="8390259" cy="2089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рабочей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всем предметам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классификатор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9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611560" y="1268760"/>
            <a:ext cx="3744416" cy="4897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корректной работы в конструкторе необходимо зарегистрироваться на сайте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проста и требует минимального набора информации 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65" y="980728"/>
            <a:ext cx="451054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44824"/>
            <a:ext cx="735294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683568" y="332656"/>
            <a:ext cx="806489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будут сохраняться и отображаться черновики и готовые рабочие программы, которые Вы составите на основе конструктора рабочих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408206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14400" y="188913"/>
            <a:ext cx="8229600" cy="5976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работу в конструкторе следует с выбора предмета и класса: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" y="1052736"/>
            <a:ext cx="7848872" cy="442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974" y="54808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После этого нажимаем активную кнопку "Создать рабочую программу". Далее генерируется автоматически вся необходимая информация.</a:t>
            </a:r>
          </a:p>
        </p:txBody>
      </p:sp>
    </p:spTree>
    <p:extLst>
      <p:ext uri="{BB962C8B-B14F-4D97-AF65-F5344CB8AC3E}">
        <p14:creationId xmlns:p14="http://schemas.microsoft.com/office/powerpoint/2010/main" val="371244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350"/>
            <a:ext cx="8640960" cy="586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полностью соответствует требованиям ФГОС 3.0.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содержит: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содержание предмета (в соответствии с выбранным ранее классом), цели и задачи учебного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в учебном плане. Указана недельная нагрузка в часах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предмета, т.е. перечень разделов и тем,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личностные, предметные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программы делать самому ничего не нужно. Конструктор сам формирует информацию на основе нормативных документов ФГОС ООО 3.0.</a:t>
            </a:r>
          </a:p>
        </p:txBody>
      </p:sp>
    </p:spTree>
    <p:extLst>
      <p:ext uri="{BB962C8B-B14F-4D97-AF65-F5344CB8AC3E}">
        <p14:creationId xmlns:p14="http://schemas.microsoft.com/office/powerpoint/2010/main" val="8206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6-54-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" y="332655"/>
            <a:ext cx="9097743" cy="63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023-04-18_16-56-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" y="0"/>
            <a:ext cx="9062353" cy="66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368</Words>
  <Application>Microsoft Macintosh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Как разработать программу по предмету в конструкторе рабочих программ? Тунгусова С.В., учитель  начальных классов КОШДО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работает конструктор программ</vt:lpstr>
      <vt:lpstr>Презентация PowerPoint</vt:lpstr>
      <vt:lpstr>Презентация PowerPoint</vt:lpstr>
      <vt:lpstr>Презентация PowerPoint</vt:lpstr>
      <vt:lpstr>Конструктор позволяет: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рабочих программ</dc:title>
  <dc:creator>пользователь</dc:creator>
  <cp:lastModifiedBy>Технический Отдел</cp:lastModifiedBy>
  <cp:revision>23</cp:revision>
  <dcterms:created xsi:type="dcterms:W3CDTF">2022-04-26T14:02:49Z</dcterms:created>
  <dcterms:modified xsi:type="dcterms:W3CDTF">2024-01-09T15:09:53Z</dcterms:modified>
</cp:coreProperties>
</file>