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1340768"/>
            <a:ext cx="6912768" cy="1894362"/>
          </a:xfrm>
        </p:spPr>
        <p:txBody>
          <a:bodyPr/>
          <a:lstStyle/>
          <a:p>
            <a:pPr algn="ctr"/>
            <a:r>
              <a:rPr lang="ru-RU" dirty="0" smtClean="0"/>
              <a:t>Транзактный анализ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462464" cy="1371600"/>
          </a:xfrm>
        </p:spPr>
        <p:txBody>
          <a:bodyPr/>
          <a:lstStyle/>
          <a:p>
            <a:pPr algn="ctr"/>
            <a:r>
              <a:rPr lang="ru-RU" dirty="0" smtClean="0"/>
              <a:t>Кравцова В.В. </a:t>
            </a:r>
          </a:p>
          <a:p>
            <a:pPr algn="ctr"/>
            <a:r>
              <a:rPr lang="ru-RU" dirty="0" smtClean="0"/>
              <a:t>Педагог - психолог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886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908720"/>
            <a:ext cx="8443664" cy="5544616"/>
          </a:xfrm>
        </p:spPr>
      </p:pic>
    </p:spTree>
    <p:extLst>
      <p:ext uri="{BB962C8B-B14F-4D97-AF65-F5344CB8AC3E}">
        <p14:creationId xmlns:p14="http://schemas.microsoft.com/office/powerpoint/2010/main" val="1081464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8860901" cy="6552728"/>
          </a:xfrm>
        </p:spPr>
      </p:pic>
    </p:spTree>
    <p:extLst>
      <p:ext uri="{BB962C8B-B14F-4D97-AF65-F5344CB8AC3E}">
        <p14:creationId xmlns:p14="http://schemas.microsoft.com/office/powerpoint/2010/main" val="2698027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68760"/>
            <a:ext cx="8515672" cy="4677258"/>
          </a:xfrm>
        </p:spPr>
      </p:pic>
    </p:spTree>
    <p:extLst>
      <p:ext uri="{BB962C8B-B14F-4D97-AF65-F5344CB8AC3E}">
        <p14:creationId xmlns:p14="http://schemas.microsoft.com/office/powerpoint/2010/main" val="1263511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133</TotalTime>
  <Words>8</Words>
  <Application>Microsoft Office PowerPoint</Application>
  <PresentationFormat>Экран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Транзактный анализ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Транзактный анализ</dc:title>
  <dc:creator>Оператор</dc:creator>
  <cp:lastModifiedBy>Оператор</cp:lastModifiedBy>
  <cp:revision>4</cp:revision>
  <dcterms:created xsi:type="dcterms:W3CDTF">2019-03-17T18:09:55Z</dcterms:created>
  <dcterms:modified xsi:type="dcterms:W3CDTF">2019-03-17T20:33:21Z</dcterms:modified>
</cp:coreProperties>
</file>