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andex.ru/maps/?text=%D0%90%D0%9E.%20%D0%A5%D0%B0%D0%BD%D1%82%D1%8B-%D0%9C%D0%B0%D0%BD%D1%81%D0%B8%D0%B9%D1%81%D0%BA%D0%B8%D0%B9%20%D0%90%D0%B2%D1%82%D0%BE%D0%BD%D0%BE%D0%BC%D0%BD%D1%8B%D0%B9%20%D0%BE%D0%BA%D1%80%D1%83%D0%B3%20-%20%D0%AE%D0%B3%D1%80%D0%B0,%20%D0%B3.%20%D0%A1%D1%83%D1%80%D0%B3%D1%83%D1%82,%20%D0%AE%D0%B3%D0%BE%D1%80%D1%81%D0%BA%D0%B8%D0%B9%20%D1%82%D1%80%D0%B0%D0%BA%D1%82.,%20%D0%B4.%20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карта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«Сургут- 430 зим»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 группы младшего школьного возраста 3- 4 года </a:t>
            </a: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«Огонек»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858" y="4149080"/>
            <a:ext cx="3426534" cy="151216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Шахова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2024г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scale_1200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350330" cy="29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парк культуры и отдыха Набережный проспект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Screenshot_20240219_154948_edit_66490828676925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793" y="2120900"/>
            <a:ext cx="275396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Screenshot_20240219_155332_edit_663971558431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689" y="2119313"/>
            <a:ext cx="2841171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980728"/>
            <a:ext cx="6912769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Строителю Железный человек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улица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Магистральная.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dmin\Downloads\Screenshot_20240219_154925_edit_665250294554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947" y="2120900"/>
            <a:ext cx="296165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памятник Железному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человеку, живущему на площадке возле одного из торговых центров Сургута, уже 17 лет. За это время он стал местной достопримечательностью и представляет собой собирательный образ строителя, человека усилиями которого город приобрел современный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вид.Выполнена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скульптура по проекту омского архитектора А.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Капралова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, который выразил свое оригинальное мнение о представителях данной профессии. Фигура строителя в композиции — центральная, поэтому человек гораздо больше чем дома, которые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он стоит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воинам-интернационалистам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3 октября 1998 года на пересечении ул. Энергетиков и Майской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сквер « Центральный»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Screenshot_20240219_154919_edit_66534869867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110" y="2120900"/>
            <a:ext cx="291532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844824"/>
            <a:ext cx="4038600" cy="428133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воинам-интернационалистам представляет собой скульптурное изображение полулежащего раненого воина, который пытается подняться, крепко держа в руке поднятый вверх автомат. Позади бронзовой скульптуры - стена в виде горы. По обеим сторонам от памятника размещены гранитные постаменты с мраморными досками, на которых высечены фамилии, инициалы и годы жизни погибших военнослужащих.</a:t>
            </a:r>
          </a:p>
        </p:txBody>
      </p:sp>
    </p:spTree>
    <p:extLst>
      <p:ext uri="{BB962C8B-B14F-4D97-AF65-F5344CB8AC3E}">
        <p14:creationId xmlns:p14="http://schemas.microsoft.com/office/powerpoint/2010/main" val="11424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10272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 парк.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ownloads\Screenshot_20240219_154841_edit_665844159610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718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Screenshot_20240219_154811_edit_666119208276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886" y="1707640"/>
            <a:ext cx="3261482" cy="44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тематический парк. Его герои — персонажи басен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Крылова.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Открыт 21.09.2021года  в 40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микрарайоне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170" name="Picture 2" descr="C:\Users\admin\Downloads\Screenshot_20240219_155016_edit_664394970734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070" y="2120900"/>
            <a:ext cx="295140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600200"/>
            <a:ext cx="4330824" cy="47811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Карусели и горки, тренажеры, архитектурные формы: этих героев, кажется, узнают все дети – лиса, сыр, очки и лебедь – персонажи из произведений баснописца Ивана Крылова. В центре парка – необычный арт-объект – лист бумаги, высотой в 2,5 метра, на котором вырезаны известные цитаты писателя. А еще, он светиться в темноте.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08912" cy="144016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Историко-культурный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Старый Сургут </a:t>
            </a:r>
            <a:r>
              <a:rPr lang="ru-RU" sz="1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8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Энергетиков, </a:t>
            </a:r>
            <a:r>
              <a:rPr lang="ru-RU" sz="18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единственный в городе историко-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этнографическй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комплекс, который воспроизводит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сургутское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деревянное зодчество рубежа XIX-XX веков. Здесь можно ознакомиться с элементами казачьего быта, генеалогическим древом старинных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сургутских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казачьих родов, увидеть макет острога города Сургута конца 16в., обмундирование казаков и др. На территории центра действует постоянная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экспозиция;Культурное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наследие угорских народов, ;Уклад жизни ханты и манси; Легенды и сказания Северной земли; и др.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ownloads\Screenshot_20240219_154345_edit_666350293562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5910"/>
            <a:ext cx="3384376" cy="46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84168" y="3933056"/>
            <a:ext cx="2602632" cy="219310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5" name="Picture 3" descr="C:\Users\admin\Downloads\Screenshot_20240219_154352_edit_66622343623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16424" cy="45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 Зоопарк проезд Дружбы,7</a:t>
            </a:r>
            <a:endParaRPr lang="ru-RU" dirty="0"/>
          </a:p>
        </p:txBody>
      </p:sp>
      <p:pic>
        <p:nvPicPr>
          <p:cNvPr id="10242" name="Picture 2" descr="C:\Users\admin\Downloads\Screenshot_20240219_16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4168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6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5472608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мини-зоопарк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находится на проспекте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Дружбы города Сургут,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станции Юных натуралистов. Станция Юных натуралистов заработала в городе в 1980 году и стала тогда центром природоохранной и натуралистической работы. В то время на станции был только маленький живой уголок, который со временем превратился в крупнейшую образовательную площадку живой природы, которая находится в учреждении дополнительного образования.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нынешнее время в мини-зоопарке содержится более 1.000 животных 180 видов, многие из которых занесены в Красную книгу МСОП. Здесь можно увидеть крокодила, попугаев, морских свинок, барсуков, куриц, ежей, сов, цаплю, обезьян, носух, уток, павлинов, змей, черепах, рыбок и многих других. В холле можно погладить и покормить морскую свинку и кролика, а так же приобрести волнистых попугайчиков или крыс.</a:t>
            </a:r>
          </a:p>
        </p:txBody>
      </p:sp>
    </p:spTree>
    <p:extLst>
      <p:ext uri="{BB962C8B-B14F-4D97-AF65-F5344CB8AC3E}">
        <p14:creationId xmlns:p14="http://schemas.microsoft.com/office/powerpoint/2010/main" val="37157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ЭБЦ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Users\admin\Desktop\фото\IMG_20231126_13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369701" cy="34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wnloads\Screenshot_20240219_155344_edit_663526841230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4" y="2132856"/>
            <a:ext cx="33407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48965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основателям Сургута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Адрес: Ленинское кольцо.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самом центре Сургута 12 июня 2002 г был установлен символичный памятник, объединяющее настоящее и будущее. В Петербурге отлили из бронзы люди, чьими руками строился город. 6,5 – метровые фигуры князя и воеводы- это Федр Борятинский и Владимир Аничков, прибывшие  в Сибирь по царскому распоряжению. Для постройки города. Высота 15 м, 40 тонн бронзы. Под фундаментом заложена капсула- письмо для потомков.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IMG_20240218_1533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443" y="2119313"/>
            <a:ext cx="2701664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Галерея современного искусства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Screenshot_20240219_155008_edit_664524126966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76872"/>
            <a:ext cx="37444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772816"/>
            <a:ext cx="3240360" cy="432048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Галерея является одной из главных культурных достопримечательностей города.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нее было выбрано не случайно. Как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(сибирский белый журавль) находится на грани вымирания, так и искусство постепенно уходит из жизни человека. Постоянных экспозиций в галерее нет, она работает только как выставочный зал. </a:t>
            </a:r>
          </a:p>
        </p:txBody>
      </p:sp>
    </p:spTree>
    <p:extLst>
      <p:ext uri="{BB962C8B-B14F-4D97-AF65-F5344CB8AC3E}">
        <p14:creationId xmlns:p14="http://schemas.microsoft.com/office/powerpoint/2010/main" val="19559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Галерея современного искусства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4098" name="Picture 2" descr="C:\Users\admin\Downloads\Screenshot_20240219_155004_edit_664631502608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456384" cy="3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можно увидеть гравюры, фотографии, живопись и скульптуру, инсталляции различного рода. Авторами работ являются как профессионалы, так и учащиеся художественных школ и студий.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момент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Стерх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единственная галерея такого типа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Ханты-Мансийском округе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936103"/>
          </a:xfrm>
        </p:spPr>
        <p:txBody>
          <a:bodyPr/>
          <a:lstStyle/>
          <a:p>
            <a:r>
              <a:rPr lang="ru-RU" dirty="0" smtClean="0"/>
              <a:t>Парк «Кедровый 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268761"/>
            <a:ext cx="3960440" cy="496855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Одной из главных достопримечательностей Сургута является парк Кедровый лог, который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славится своими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прекрасными пейзажами и богатой растительностью. В этом месте очень приятно гулять в любое время года, здесь находится множество дорожек, благоустроенных лавочками и фонтанами,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смотровых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площадок и зон для отдыха около водоемов, которые являются одним из главных украшений парка.</a:t>
            </a:r>
          </a:p>
        </p:txBody>
      </p:sp>
      <p:pic>
        <p:nvPicPr>
          <p:cNvPr id="5122" name="Picture 2" descr="C:\Users\admin\Downloads\Screenshot_20240219_154956_edit_664808028680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76872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Рядом с парком кедровый лог построили ДК «Нефтяник»</a:t>
            </a:r>
            <a:r>
              <a:rPr lang="ru-RU" sz="2800" dirty="0" smtClean="0">
                <a:hlinkClick r:id="rId2"/>
              </a:rPr>
              <a:t> Сургут</a:t>
            </a:r>
            <a:r>
              <a:rPr lang="ru-RU" sz="2800" dirty="0">
                <a:hlinkClick r:id="rId2"/>
              </a:rPr>
              <a:t>, </a:t>
            </a:r>
            <a:r>
              <a:rPr lang="ru-RU" sz="2800" dirty="0" smtClean="0">
                <a:hlinkClick r:id="rId2"/>
              </a:rPr>
              <a:t>ул. Югорский </a:t>
            </a:r>
            <a:r>
              <a:rPr lang="ru-RU" sz="2800" dirty="0">
                <a:hlinkClick r:id="rId2"/>
              </a:rPr>
              <a:t>тракт., д. 5</a:t>
            </a:r>
            <a:endParaRPr lang="ru-RU" sz="2800" dirty="0"/>
          </a:p>
        </p:txBody>
      </p:sp>
      <p:pic>
        <p:nvPicPr>
          <p:cNvPr id="6146" name="Picture 2" descr="C:\Users\admin\Downloads\Screenshot_20240219_155000_edit_664714710453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2" y="1600200"/>
            <a:ext cx="3635650" cy="42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Screenshot_20240219_154846_edit_665748847991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628800"/>
            <a:ext cx="3167155" cy="416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16824" cy="23042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декабря 2022 года «Нефтяник» отпраздновал юбилей — 45 лет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художественной самодеятельности — одно из ключевых направлений работы. Под руководством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педагогов юные и взрослые сургутяне осваивают исполнительские и изобразительные искусства. Вокал, классический и современный танец, актерское мастерство, рисование и мультипликация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Творческие коллективы «Нефтяника» активно участвуют в концертно-развлекательных программах, юбилейных вечерах и городских праздничных мероприятиях, которые собирают десятки тысяч жителей и гостей Сургута</a:t>
            </a:r>
          </a:p>
        </p:txBody>
      </p:sp>
      <p:pic>
        <p:nvPicPr>
          <p:cNvPr id="7170" name="Picture 2" descr="C:\Users\admin\Downloads\Screenshot_20240219_154851_edit_665661124763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3947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Screenshot_20240219_155326_edit_664096142181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068960"/>
            <a:ext cx="3128392" cy="30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ownloads\20240220_183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1656184" cy="31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10081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Набережная Сургута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4032448" cy="48965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сердце всего города, куда приходят прогуляться молодежь, семьи с детьми и люди пожилого возраста и насладиться захватывающими видами местности. Набережная Сургута имеет несколько названий: набережная речпорта, набережная реки Обь и набережная Олега Марчука. </a:t>
            </a:r>
            <a:r>
              <a:rPr lang="ru-RU" sz="2400" dirty="0"/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ownloads\Screenshot_20240219_155348_edit_6633690769885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592" y="1484784"/>
            <a:ext cx="3239799" cy="42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Набережная (ул. Терешковой 1,)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Picture 2" descr="C:\Users\admin\Downloads\Screenshot_20240219_154936_edit_6650164527212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0196"/>
            <a:ext cx="3528392" cy="4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1196753"/>
            <a:ext cx="381642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жертвам политических репрессий.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Памятник, открытый в октябре 2018 года, напоминает жителям города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событиях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 истории России, когда тысячи людей были неоправданно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обвиненными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Памятник мужеству рыбаков Сургута. 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Памятник был открыт в 1972 году в честь тех людей, кто ушел на фронт с Сургутского рыбзавода и сложили свои головы на полях сражений.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Памятник сургутянам, ушедшим на фронт в 1941–1945 годах. 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Первый памятник ушедшим на фронт сургутянам был выполнен из дерева и установлен на речном вокзале в 1945 году.</a:t>
            </a:r>
          </a:p>
        </p:txBody>
      </p:sp>
    </p:spTree>
    <p:extLst>
      <p:ext uri="{BB962C8B-B14F-4D97-AF65-F5344CB8AC3E}">
        <p14:creationId xmlns:p14="http://schemas.microsoft.com/office/powerpoint/2010/main" val="12803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248</TotalTime>
  <Words>664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Интерактивная карта «Сургут- 430 зим» от группы младшего школьного возраста 3- 4 года «Огонек»</vt:lpstr>
      <vt:lpstr>Памятник основателям Сургута </vt:lpstr>
      <vt:lpstr>Галерея современного искусства «Стерх»</vt:lpstr>
      <vt:lpstr>Галерея современного искусства «Стерх»</vt:lpstr>
      <vt:lpstr>Парк «Кедровый лог»</vt:lpstr>
      <vt:lpstr>Рядом с парком кедровый лог построили ДК «Нефтяник» Сургут, ул. Югорский тракт., д. 5</vt:lpstr>
      <vt:lpstr>                           3 декабря 2022 года «Нефтяник» отпраздновал юбилей — 45 лет. Развитие художественной самодеятельности — одно из ключевых направлений работы. Под руководством в педагогов юные и взрослые сургутяне осваивают исполнительские и изобразительные искусства. Вокал, классический и современный танец, актерское мастерство, рисование и мультипликация —. Творческие коллективы «Нефтяника» активно участвуют в концертно-развлекательных программах, юбилейных вечерах и городских праздничных мероприятиях, которые собирают десятки тысяч жителей и гостей Сургута</vt:lpstr>
      <vt:lpstr>Набережная Сургута</vt:lpstr>
      <vt:lpstr> Набережная (ул. Терешковой 1,) </vt:lpstr>
      <vt:lpstr>Городской парк культуры и отдыха Набережный проспект</vt:lpstr>
      <vt:lpstr>Памятник Строителю Железный человек Адрес: улица Магистральная. </vt:lpstr>
      <vt:lpstr> «Памятник воинам-интернационалистам » Открыт 3 октября 1998 года на пересечении ул. Энергетиков и Майской) сквер « Центральный»</vt:lpstr>
      <vt:lpstr>Крылов парк.</vt:lpstr>
      <vt:lpstr> Первый тематический парк. Его герои — персонажи басен Крылова. Открыт 21.09.2021года  в 40 микрарайоне. </vt:lpstr>
      <vt:lpstr>Историко-культурный центр Старый Сургут ул. Энергетиков, д.2это единственный в городе историко-этнографическй комплекс, который воспроизводит сургутское деревянное зодчество рубежа XIX-XX веков. Здесь можно ознакомиться с элементами казачьего быта, генеалогическим древом старинных сургутских казачьих родов, увидеть макет острога города Сургута конца 16в., обмундирование казаков и др. На территории центра действует постоянная экспозиция;Культурное наследие угорских народов, ;Уклад жизни ханты и манси; Легенды и сказания Северной земли; и др. </vt:lpstr>
      <vt:lpstr>Мини Зоопарк проезд Дружбы,7</vt:lpstr>
      <vt:lpstr>Сургутский мини-зоопарк находится на проспекте Дружбы города Сургут, на станции Юных натуралистов. Станция Юных натуралистов заработала в городе в 1980 году и стала тогда центром природоохранной и натуралистической работы. В то время на станции был только маленький живой уголок, который со временем превратился в крупнейшую образовательную площадку живой природы, которая находится в учреждении дополнительного образования. В нынешнее время в мини-зоопарке содержится более 1.000 животных 180 видов, многие из которых занесены в Красную книгу МСОП. Здесь можно увидеть крокодила, попугаев, морских свинок, барсуков, куриц, ежей, сов, цаплю, обезьян, носух, уток, павлинов, змей, черепах, рыбок и многих других. В холле можно погладить и покормить морскую свинку и кролика, а так же приобрести волнистых попугайчиков или крыс.</vt:lpstr>
      <vt:lpstr>ЭБЦ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Сургут 430 от группы младшего школьного возраста 3- 4 года </dc:title>
  <dc:creator>admin</dc:creator>
  <cp:lastModifiedBy>admin</cp:lastModifiedBy>
  <cp:revision>20</cp:revision>
  <dcterms:created xsi:type="dcterms:W3CDTF">2024-02-19T10:03:52Z</dcterms:created>
  <dcterms:modified xsi:type="dcterms:W3CDTF">2024-04-30T17:01:14Z</dcterms:modified>
</cp:coreProperties>
</file>