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FF2BE8-1C71-4C2C-A79C-2B0CCDF3AE40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44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3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69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5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2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5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2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2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6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2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2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AD5C-BD2C-488A-81F7-C77997174D49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F4B0C-C93F-414A-B323-D91173498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2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Сборник перевода  стихов немецких, французских и английских поэтов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Автор: учитель немецкого языка Муниципального Общеобразовательного Учреждения «Средней школы № 125 Красноармейского района Волгограда»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</a:rPr>
              <a:t>Кашенцева</a:t>
            </a:r>
            <a:endParaRPr lang="ru-RU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Ольга Кузьминична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upload-ca0451ed212bdd32f8d9e1cd64bf8c77.hb.bizmrg.com/iblock/901/90181f6cb496dcfab46f446155fe050b/5d992b756593c093332d008bb076f5e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1294"/>
            <a:ext cx="2677795" cy="23106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s://avatars.mds.yandex.net/get-altay/248099/2a0000015f8a00b43875216efa56e878036c/XX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52" y="3204051"/>
            <a:ext cx="2654463" cy="35960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8451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4744" y="441435"/>
            <a:ext cx="5339255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 Гюго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Тусклый рассвет ….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photocentra.ru/images/main53/538520_m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" y="441435"/>
            <a:ext cx="12168250" cy="74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interesnyefakty.org/wp-content/uploads/Viktor-Gyugo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5" y="441435"/>
            <a:ext cx="2667156" cy="2988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flipV="1">
            <a:off x="5878286" y="-106878"/>
            <a:ext cx="4738254" cy="7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14607" y="365125"/>
            <a:ext cx="3289465" cy="359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Гюго 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Тусклый рассвет ….</a:t>
            </a:r>
            <a:endParaRPr lang="ru-RU" sz="4000" b="1" i="1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2583" y="441435"/>
            <a:ext cx="8361218" cy="724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Тусклый рассвет, воздух прохладный, мутное небо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Вечер туманный, тусклые звёзды в ночи.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вы погожие, вешние  дни; прекрасные месяцы прошли.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Увы! Деревья пожелтели. 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Время,  куда ты торопливым  шагом улетело.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успели насладиться зеленью.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Ослепленные летней прелестью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 жившего с душой нараспашку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 грустна с её скупыми ласками,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  прошедшее  уже не со мной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«Прощай!» -  умылась душа слезой,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Прощай ,теплое лазурное небо над головой!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Удовольствия на свежем воздухе,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Прогулки, овраги, отдаленные голоса,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Цветы - всё то, к чему стремится душа,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Прощайте, яркие лучи, рассветы, песни, росы!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Добавлю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совсем тихо: благословенны были дни!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Увы! вернутся ли, найдут меня они?!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2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1393" y="629392"/>
            <a:ext cx="4225178" cy="124248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Пьер </a:t>
            </a:r>
            <a:r>
              <a:rPr lang="ru-RU" sz="31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Гамарра</a:t>
            </a: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«Моя школа»</a:t>
            </a:r>
            <a: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моей школе  много  цветов: гиацинтов, гвоздик и  бобов.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 горшках произрастают. И каждую   неделю расцветают,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Весельем, радостью наш класс переполняют.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моем классе полно проблем.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то милые, то непослушные.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состоим из песен и поэм,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наслаждают наши уши.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сказочных мечтах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уплываем на красных, желтых и зелёных парусах,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лодках, ветрами гонимых, таких красивых и не повторимых.</a:t>
            </a:r>
            <a:br>
              <a:rPr lang="ru-RU" sz="22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1340" y="1871876"/>
            <a:ext cx="4417621" cy="48376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школа полна картинок,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   цветов и животных.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школа полна слов различных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страницах всем нам знакомых.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Самолеты, пейзажи, пляжи,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Поезда, проходящие мимо.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  друзей незнакомых,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 так  неуловимы.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школа полна   буквами.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 школа полна  цифрами.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Цифры, буквы  все   разрастаются</a:t>
            </a:r>
          </a:p>
          <a:p>
            <a:pPr marL="0" indent="0">
              <a:buNone/>
            </a:pPr>
            <a:r>
              <a:rPr lang="ru-RU" sz="2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становятся недостижимыми.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avatars.dzeninfra.ru/get-zen_doc/162989/pub_650c5c4746e4c3429efa73c1_650c63a6474b2e10efb737dc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5" y="161829"/>
            <a:ext cx="2808000" cy="32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5" y="3829557"/>
            <a:ext cx="288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www.thesun.co.uk/wp-content/uploads/2017/11/nintchdbpict000350233905.jpg?strip=all&amp;quality=100&amp;w=1920&amp;h=1080&amp;crop=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39" y="118753"/>
            <a:ext cx="3883231" cy="236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ovyatka.ru/800/600/https/ds05.infourok.ru/uploads/ex/0d9c/0015a4f3-de43d4ad/img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571" y="1133829"/>
            <a:ext cx="1800000" cy="1332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 descr="https://avatars.mds.yandex.net/i?id=9bcdeb3bd65bd2998b303884b22cb72c90b1829a-10906504-images-thumbs&amp;ref=rim&amp;n=33&amp;w=221&amp;h=20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29557"/>
            <a:ext cx="113059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844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9325" y="357353"/>
            <a:ext cx="4956514" cy="101005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2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Аннете фон Дросте – </a:t>
            </a:r>
            <a:r>
              <a:rPr lang="ru-RU" sz="3200" b="1" i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Хюльсхофф</a:t>
            </a:r>
            <a:r>
              <a:rPr lang="ru-RU" sz="32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  «Школы»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830" y="1609232"/>
            <a:ext cx="9223169" cy="51478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Ты знаешь этот зал  этот зал, торжественно-унылый, 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В котором пробираюсь я сквозь рой толпы ретивой?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Что здесь великого могу услышать я?!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Что старый дьявол мертв, а новый бог явился,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Что   мир богатством озарился, 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Что всё здесь блещет красотой, но беден я,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Что простотой не обуздаю ваши я желанья,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Что   этот  свод  напоминает мне прощанье,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Что я  свободен, что  лежу в гробнице, как будто я с судьбой хочу сразиться!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Обол Харона я держу в руке, седые головы склоняются ко мне.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Они мудры и величавы, но  я так  глуп. Я тихо удаляюсь.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Вдруг  мне собор на склоне гор открылся, как будто ниоткуда он явился.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О, провидение, тебе кричу: «Ура!». Здесь, в девственных лесах, журчит вода,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гром трепетные  крылья распускает, и сердце тихо замирает,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И как-то очищаюсь я.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Сюда стремлюсь, здесь вечно буду я. Сюда влечёт меня печаль моя.</a:t>
            </a:r>
          </a:p>
          <a:p>
            <a:pPr marL="0" indent="0">
              <a:buNone/>
            </a:pPr>
            <a:r>
              <a:rPr lang="ru-RU" sz="3400" b="1" i="1" dirty="0">
                <a:solidFill>
                  <a:srgbClr val="00B0F0"/>
                </a:solidFill>
              </a:rPr>
              <a:t>Ваш вечный, ваш   смиренный ученик, к моим устам сам Бог приник.</a:t>
            </a:r>
          </a:p>
          <a:p>
            <a:endParaRPr lang="ru-RU" dirty="0"/>
          </a:p>
        </p:txBody>
      </p:sp>
      <p:pic>
        <p:nvPicPr>
          <p:cNvPr id="4" name="Рисунок 3" descr="https://upload.wikimedia.org/wikipedia/commons/thumb/a/ac/Droste-H%C3%BClshoff_2.jpg/1200px-Droste-H%C3%BClshoff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1" y="232689"/>
            <a:ext cx="2520000" cy="29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.artfile.ru/1152x864_30189_%5bwww.ArtFile.ru%5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8" y="357353"/>
            <a:ext cx="3398457" cy="3087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priroda.club/uploads/posts/2021-12/1638615993_85-priroda-club-p-groza-v-lesu-priroda-krasivo-foto-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0" y="3390513"/>
            <a:ext cx="2672393" cy="34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s://proprikol.ru/wp-content/uploads/2020/07/kartinki-zhreczov-39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67" y="4025735"/>
            <a:ext cx="2054432" cy="239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703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4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992" y="365125"/>
            <a:ext cx="8820807" cy="1325563"/>
          </a:xfrm>
        </p:spPr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890" y="197122"/>
            <a:ext cx="8925910" cy="59798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0070C0"/>
                </a:solidFill>
              </a:rPr>
              <a:t>Иоахим</a:t>
            </a:r>
            <a:r>
              <a:rPr lang="ru-RU" b="1" i="1" dirty="0" smtClean="0">
                <a:solidFill>
                  <a:srgbClr val="0070C0"/>
                </a:solidFill>
              </a:rPr>
              <a:t>   </a:t>
            </a:r>
            <a:r>
              <a:rPr lang="ru-RU" b="1" i="1" dirty="0" err="1" smtClean="0">
                <a:solidFill>
                  <a:srgbClr val="0070C0"/>
                </a:solidFill>
              </a:rPr>
              <a:t>Рингельнац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     «Семенное зерно»  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Крошечное семечко лежало на   спине,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И  черный дрозд его заметил на земле,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Склевать хотел,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Да пощадил великодушно. За это он, заметить нужно,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С лихвою был вознагражден и был немало удивлен,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Увидев дерево большое с листвой нежнейшей, словно пух.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«Совью-ка здесь гнездо! - сказал он вслух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тех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пор гнезда наш дрозд не покидает и песни громко распевает.</a:t>
            </a:r>
          </a:p>
          <a:p>
            <a:pPr marL="0" indent="0">
              <a:buNone/>
            </a:pP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4" y="197122"/>
            <a:ext cx="1832742" cy="2491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s://mirfauni.cdnbro.com/posts/7350435-gnezdo-drozda-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03" y="197122"/>
            <a:ext cx="3001700" cy="2800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://rasfokus.ru/images/photos/medium/5cc987918ca5c4fed0f404bd8aff8b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8" y="3845616"/>
            <a:ext cx="2286022" cy="2331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17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034" y="365125"/>
            <a:ext cx="8778766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Деборд-Вальмор</a:t>
            </a:r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Марселина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«Покойся с миром печаль моя».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9433" y="1175657"/>
            <a:ext cx="8657111" cy="56823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Моя печаль, покойся с миром!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С меня достаточно уныний, очарований, суеты,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Волнений, и переживаний, и многочисленных страданий …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Прочь от меня, моя печаль!  Мой верный друг, мне очень жаль.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От слова странного «печаль» меня бросает в жар, порабощает, пленяет огненной стрелой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И пылкой связью оплетает, безжалостно уничтожает.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 Мне это слово заменяет безрадостную жизнь мою.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Ах, не могу поверить. Что может быть случайно, невзначай? Я совершила грех постыдный.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И вы, вы, мой судья незримый,  отныне правды не тая, так строго судите меня.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Сначала было все прекрасно: и музыка, и детский смех, и романтические танцы, и наслажденья до небес.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На смену им пришли печаль, невзгоды и разочарованье, ночей бессонных череда….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Прощайте игры, музыка и танцы. Я с вами попрощалась навсегда.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Вам ведомы пути иные в края поэзии счастливой, что ласточкой  беспечною парит,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Любовью страстной наполняет мир.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Чтоб не сойти мне с верного пути. Оставь в покое моё сердце.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С молитвой тихой  ранним вечером уйди. Позволь моим слезам пролиться.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Я безоружна пред тобой. Слова и речи здесь излишни.</a:t>
            </a:r>
          </a:p>
          <a:p>
            <a:pPr marL="0" indent="0">
              <a:buNone/>
            </a:pPr>
            <a:r>
              <a:rPr lang="ru-RU" sz="5600" b="1" i="1" dirty="0">
                <a:solidFill>
                  <a:schemeClr val="accent2">
                    <a:lumMod val="75000"/>
                  </a:schemeClr>
                </a:solidFill>
              </a:rPr>
              <a:t>Мне Бог- судья, который свыше.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endParaRPr lang="ru-RU" sz="1800" dirty="0"/>
          </a:p>
          <a:p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2" y="538798"/>
            <a:ext cx="1976120" cy="2303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63.userapi.com/impf/8UuAUKAIYOMdF4wNmNvJnyCEY36F5oMULz6l_g/u0CRX1Iv4Wc.jpg?size=486x604&amp;quality=96&amp;sign=1c501dd66e86b0bf1e3e36bf27dc0d3f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880" y="158602"/>
            <a:ext cx="2109470" cy="2620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mg-fotki.yandex.ru/get/9667/311695.518/0_9a443_6394d08b_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8" y="3432098"/>
            <a:ext cx="2195830" cy="2789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ic.pics.livejournal.com/volynko/7849152/8656004/8656004_origin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375" y="4073236"/>
            <a:ext cx="2644138" cy="2784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46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«Семь роз»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014" y="2352351"/>
            <a:ext cx="8799785" cy="3824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>На кусту цветёт семь роз.</a:t>
            </a: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>Шесть - во власти ветра.</a:t>
            </a: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>Но седьмой цветок подрос</a:t>
            </a: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>Для меня, -  заветный.</a:t>
            </a: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>Позову  тебя семь раз:</a:t>
            </a: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>Зря шесть раз, как видишь.</a:t>
            </a: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>Обещай, в седьмой – тотчас</a:t>
            </a:r>
            <a:b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chemeClr val="accent4">
                    <a:lumMod val="75000"/>
                  </a:schemeClr>
                </a:solidFill>
              </a:rPr>
              <a:t>Без раздумий выйдешь!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 descr="https://i.pinimg.com/736x/2e/64/42/2e644270551d61b13ecb63b0bf48eb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6" y="3788410"/>
            <a:ext cx="2001520" cy="2523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cdn-images.hashtap.com/img/jq/Dv8/vWN5/xHg5WaQRP5fA1/lMiEd49jmO/C1SAzkCPYiT5dg9y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14" y="142087"/>
            <a:ext cx="4020820" cy="2411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content2.flowwow-images.com/data/flowers/524x524/90/1600893255_5791179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86" y="2690495"/>
            <a:ext cx="3203180" cy="388898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Рисунок 8" descr="https://sun9-61.userapi.com/impf/4YCLZTeVb7UMGruZkLt6R08ctTRvJW4Q2yefHg/w33Z_3pSnS8.jpg?size=476x600&amp;quality=96&amp;sign=2a5a2b854bf0bcafd2d58ce07d377c39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6" y="1376855"/>
            <a:ext cx="1768672" cy="2217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content2.flowwow-images.com/data/flowers/1000x1000/55/1588845047_6738045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03" y="189087"/>
            <a:ext cx="2375535" cy="2375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322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317" y="213042"/>
            <a:ext cx="7475483" cy="164728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</a:t>
            </a:r>
            <a:r>
              <a:rPr lang="ru-RU" b="1" i="1" dirty="0">
                <a:solidFill>
                  <a:srgbClr val="C00000"/>
                </a:solidFill>
              </a:rPr>
              <a:t>Сломанное колечко»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>
                <a:solidFill>
                  <a:srgbClr val="C00000"/>
                </a:solidFill>
              </a:rPr>
              <a:t>«Сломанное колечко»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dirty="0"/>
              <a:t> </a:t>
            </a:r>
            <a:r>
              <a:rPr lang="ru-RU" sz="2000" b="1" i="1" dirty="0" smtClean="0">
                <a:solidFill>
                  <a:srgbClr val="00B050"/>
                </a:solidFill>
              </a:rPr>
              <a:t>В </a:t>
            </a:r>
            <a:r>
              <a:rPr lang="ru-RU" sz="2000" b="1" i="1" dirty="0">
                <a:solidFill>
                  <a:srgbClr val="00B050"/>
                </a:solidFill>
              </a:rPr>
              <a:t>мрачной холодной низине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Кружится мельничный жернов.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Где ты, моя любимая,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Та, что жила там прежде.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Хранить обещала верность,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Дала мне кольцо к тому-же,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Оно пополам разбилось,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Зачем ты меня обманула?!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Хотел бы певцом быть бродячим,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Затеряться в бездонном мире,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 Пел бы я  мои серенады,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В каждом доме искал бы любимую.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На коне полетел бы горячем,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Окунулся б в </a:t>
            </a:r>
            <a:r>
              <a:rPr lang="ru-RU" sz="2000" b="1" i="1" dirty="0" smtClean="0">
                <a:solidFill>
                  <a:srgbClr val="00B050"/>
                </a:solidFill>
              </a:rPr>
              <a:t>кровавую </a:t>
            </a:r>
            <a:r>
              <a:rPr lang="ru-RU" sz="2000" b="1" i="1" dirty="0">
                <a:solidFill>
                  <a:srgbClr val="00B050"/>
                </a:solidFill>
              </a:rPr>
              <a:t>битву,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У костра в тишине полежал бы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Луной ночью в поле душистом.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Только слышу скрипучий жернов.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Мне желанья мои не понятны.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Мне бы лучше скорее исчезнуть,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2000" b="1" i="1" dirty="0" err="1">
                <a:solidFill>
                  <a:srgbClr val="00B050"/>
                </a:solidFill>
              </a:rPr>
              <a:t>Растворясь</a:t>
            </a:r>
            <a:r>
              <a:rPr lang="ru-RU" sz="2000" b="1" i="1" dirty="0">
                <a:solidFill>
                  <a:srgbClr val="00B050"/>
                </a:solidFill>
              </a:rPr>
              <a:t> в тишине первозданной?</a:t>
            </a:r>
            <a:br>
              <a:rPr lang="ru-RU" sz="2000" b="1" i="1" dirty="0">
                <a:solidFill>
                  <a:srgbClr val="00B050"/>
                </a:solidFill>
              </a:rPr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9131" y="357352"/>
            <a:ext cx="7664669" cy="1608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Йозеф </a:t>
            </a: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</a:rPr>
              <a:t>фон </a:t>
            </a:r>
            <a:r>
              <a:rPr lang="ru-RU" sz="3600" b="1" i="1" dirty="0" err="1">
                <a:solidFill>
                  <a:schemeClr val="accent4">
                    <a:lumMod val="75000"/>
                  </a:schemeClr>
                </a:solidFill>
              </a:rPr>
              <a:t>Эйхендорф</a:t>
            </a: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Рисунок 3" descr="https://images.genius.com/7f924dd19e9d47529e5dd2f51a299808.1000x1000x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4" y="213042"/>
            <a:ext cx="3225165" cy="3225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ceramicpro-ufa.ru/wp-content/uploads/5/6/0/560ccac1efcae11ad4768f59f044288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80" y="357352"/>
            <a:ext cx="2433320" cy="3297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4" y="3951889"/>
            <a:ext cx="3725163" cy="2483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zagovorimagii.ru/wp-content/uploads/2022/07/jewellery-repair-calgar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326" y="4130567"/>
            <a:ext cx="2669627" cy="2217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28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978" y="365125"/>
            <a:ext cx="8326821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Людвиг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Роман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Флейшер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Песнь о снеговике»      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1534510"/>
            <a:ext cx="6390290" cy="50134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 Снеговик  стоит в моем саду,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 Небо туманно -  серое.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Далеко ещё до весны.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Вылеплю я  ему  женщину.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Снежная женщина стоит в моем саду,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Там, где ветвистые  яблони.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 Далеко ещё до весны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Подарю   малыша  снежной  паре.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Семья снеговиков стоит в моем саду,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С утра  лёгкий  ветер  подул.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 Недолго осталось ждать весны,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Когда в саду расцветут цветы.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Снежная семья тает, оставляя  пятнистые следы.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Весна с солнцем играет: то дождь, то ветер наперегонки.</a:t>
            </a:r>
          </a:p>
          <a:p>
            <a:pPr marL="0" indent="0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 Три цветочка головками машут: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rgbClr val="00B0F0"/>
                </a:solidFill>
              </a:rPr>
              <a:t> Это приветствуют меня  мои снеговики</a:t>
            </a:r>
          </a:p>
          <a:p>
            <a:pPr marL="0" indent="0">
              <a:buNone/>
            </a:pPr>
            <a:r>
              <a:rPr lang="ru-RU" sz="6400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sz="1800" b="1" i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https://sun9-66.userapi.com/impg/gvBGPYVmtqzw6FQmqoZ_2UkuvHlDS9pb81gNgw/Jmm7KBirumo.jpg?size=569x699&amp;quality=96&amp;sign=42bfe69bdf6354005663740c8c6d388e&amp;c_uniq_tag=YxrNE0xHuntshVS1qW0PyLE1e8HFSVigLBsT8JQc9Lg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3" y="230029"/>
            <a:ext cx="2487295" cy="3056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klubmama.ru/uploads/posts/2022-08/1661128492_7-klubmama-ru-p-snegovik-pochtalon-podelka-v-sadik-foto-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32" y="205392"/>
            <a:ext cx="2426335" cy="1814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pibig.info/uploads/posts/2022-11/1669034431_44-pibig-info-p-snegovik-iz-snega-vkontakte-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656" y="2028775"/>
            <a:ext cx="2364149" cy="2231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pibig.info/uploads/posts/2023-12/1702016878_pibig-info-p-snegovik-iz-snega-svoimi-rukami-krasivo-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3" y="3417680"/>
            <a:ext cx="2422525" cy="3343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a.d-cd.net/iwAAAgDrrOA-19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70" y="4393682"/>
            <a:ext cx="1964756" cy="2361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206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007" y="365125"/>
            <a:ext cx="7790792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Сюлли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</a:rPr>
              <a:t>Прюдом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«Прошлое»</a:t>
            </a:r>
            <a:br>
              <a:rPr lang="ru-RU" b="1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008" y="1376856"/>
            <a:ext cx="6022426" cy="52656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Иногда я   шепчу  прошлому: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«Я несчастлив,  вспомним былые дни!»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Пробуждаясь от  тяжкой дремоты,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Прислушиваясь к  моей мольбе,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Приподнимая тяжелые веки, 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Прошлое отвечает  мне.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И вот  оно,  радостное, поправив   весенний наряд,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Ошалевшее  от недавних   праздников, уже влечет меня.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Под забытыми небесами раскрывая чудеса из чудес,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Дарует  прекрасные ночи, полные любовных утех.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 Зажигает огни.  В кубках плещет вино,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Мчит гондолу вперед, осыпая  меня цветами,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Врезается в спящий поток пенящимися волнами.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Я  хочу его обнять, не  замечая ещё того,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Как, печально улыбаясь, оно всматривается в моё лицо,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Как его  неподвижный и тусклый  взор тает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С  болью в сердце   я осознаю, что прошлое</a:t>
            </a:r>
          </a:p>
          <a:p>
            <a:pPr marL="0" indent="0">
              <a:buNone/>
            </a:pPr>
            <a:r>
              <a:rPr lang="ru-RU" sz="6400" b="1" i="1" dirty="0">
                <a:solidFill>
                  <a:schemeClr val="accent1">
                    <a:lumMod val="75000"/>
                  </a:schemeClr>
                </a:solidFill>
              </a:rPr>
              <a:t>Медленно умирает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7"/>
          <a:stretch/>
        </p:blipFill>
        <p:spPr bwMode="auto">
          <a:xfrm>
            <a:off x="352698" y="133350"/>
            <a:ext cx="2642751" cy="3114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nbmariel.ru/sites/default/files/pictures/3._kniga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14257" r="333" b="32328"/>
          <a:stretch/>
        </p:blipFill>
        <p:spPr bwMode="auto">
          <a:xfrm>
            <a:off x="8598119" y="228271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artwall.ru/files/products/poster_p-9626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324" y="3361175"/>
            <a:ext cx="2974012" cy="2447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rusinfo.info/wp-content/uploads/d/3/7/d37d720e27761a8e03c644df0999f93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5" y="3647090"/>
            <a:ext cx="3279227" cy="2690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71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1" y="388884"/>
            <a:ext cx="3878317" cy="6831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 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стишки для самых маленьких </a:t>
            </a: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Дж. </a:t>
            </a:r>
            <a:r>
              <a:rPr lang="ru-RU" sz="31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Меррисон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Нью-Йорк; Лондон:</a:t>
            </a:r>
            <a:br>
              <a:rPr lang="ru-RU" sz="3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751" y="262857"/>
            <a:ext cx="6201899" cy="6388925"/>
          </a:xfrm>
        </p:spPr>
        <p:txBody>
          <a:bodyPr>
            <a:normAutofit fontScale="25000" lnSpcReduction="20000"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Арифметический счет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Прозвенел </a:t>
            </a: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веселый и учитель входит в класс.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вовсе и не молод с сединою на висках.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приветствует нас тихо, будто нам и невдомёк, 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 нас сейчас начнется арифметики урок.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Теперь будьте все внимательны - нам учитель говорит,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ваши знанья, всем учебники закрыть!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Задаю я вам задачу, вы должны её решить».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пример решить пытались, мы старались как могли,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увы, мы ошибались, суммы так и не нашли.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старик к нам обратился, добротой полны глаза: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ответ получит первым, шиллинг дам тому тогда»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Томми Дойл был очень смелый.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Арифметику открыл, подсмотрел ответ и первым он задачку ту решил.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 руку смело и так важно говорит: «Сэр, простое это дело.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пример уже раскрыт!»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учитель справедливый, тотчас понял он обман.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ж наш Томми – победитель, шиллинг я ему отдам.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хочу сказать вам дети, мы должны ещё решить,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 свете всех дороже: приз или искренность души?»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Томми очень огорчился, он заплакал, зарыдал: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«Сэр, меня вы извините?!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 за что?! – воскликнул класс.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 descr="http://ukm35.ru/files/3/7/8/37829/news2023/kuds%20(5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1" y="2875704"/>
            <a:ext cx="5724000" cy="39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arthive.net/res/media/img/oy800/work/9a8/133411@2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48" y="479347"/>
            <a:ext cx="2026165" cy="2305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mtdata.ru/u16/photo2F70/20456997614-0/original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13523" r="48210"/>
          <a:stretch/>
        </p:blipFill>
        <p:spPr bwMode="auto">
          <a:xfrm>
            <a:off x="9827172" y="216960"/>
            <a:ext cx="2123090" cy="344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073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937662" y="1690687"/>
            <a:ext cx="2859498" cy="328507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Райнер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Мария Рильке   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Предчувствие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 descr="https://sun9-75.userapi.com/impf/E0YhRkLBJ6fvkFa0Kf8yrd-R3HCK_H2sApU8Lw/W6muKqcFr0E.jpg?size=1400x932&amp;quality=96&amp;sign=bea7e4f71012178c4cb0d244ddb05f76&amp;c_uniq_tag=f49DBLsopQv6ivgBPBvloIoPWnKpgf5mCb0P9lQv2uQ&amp;type=albu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2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878318" y="2345591"/>
            <a:ext cx="7147034" cy="38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Я, как флюгер, опоясанный  бесконечностью.</a:t>
            </a:r>
            <a:endParaRPr lang="ru-RU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Предчувствую ветер, который  налетит и завертит меня с беспечностью.</a:t>
            </a:r>
            <a:endParaRPr lang="ru-RU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 вещи внизу еще не шевелятся:</a:t>
            </a:r>
            <a:endParaRPr lang="ru-RU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Двери закрываются с нежностью, в каминах царит покой,</a:t>
            </a:r>
            <a:endParaRPr lang="ru-RU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Окна не дрожат,  слой пыли спокойно тяжёл.</a:t>
            </a:r>
            <a:endParaRPr lang="ru-RU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я знаю, грядёт уже шторм, я   волнуюсь, как  море,</a:t>
            </a:r>
            <a:endParaRPr lang="ru-RU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Готовое выйти из берегов, а потом в шторме  обрести себя вновь</a:t>
            </a:r>
            <a:endParaRPr lang="ru-RU" sz="1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Брось меня, пусть я  буду  в природном неистовстве совсем одинок.</a:t>
            </a:r>
            <a:endParaRPr lang="ru-RU" sz="1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art.kartinkof.club/uploads/posts/2023-07/1689333752_art-kartinkof-club-p-idei-dlya-srisovki-flyuger-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" t="5845" r="2219" b="34380"/>
          <a:stretch/>
        </p:blipFill>
        <p:spPr bwMode="auto">
          <a:xfrm>
            <a:off x="8561564" y="217997"/>
            <a:ext cx="3008415" cy="23137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graco-nsk.ru/wp-content/uploads/f/a/d/fad320f010e334408e323f3fcc59f742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4" y="0"/>
            <a:ext cx="3829163" cy="3527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414344" y="182147"/>
            <a:ext cx="4761187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Райнер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Мария Рильке   </a:t>
            </a:r>
            <a:endParaRPr lang="ru-RU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Предчувствие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0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514</TotalTime>
  <Words>969</Words>
  <Application>Microsoft Office PowerPoint</Application>
  <PresentationFormat>Широкоэкранный</PresentationFormat>
  <Paragraphs>185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Сборник перевода  стихов немецких, французских и английских поэтов</vt:lpstr>
      <vt:lpstr>               </vt:lpstr>
      <vt:lpstr> Деборд-Вальмор, Марселина «Покойся с миром печаль моя». </vt:lpstr>
      <vt:lpstr>«Семь роз»</vt:lpstr>
      <vt:lpstr>«Сломанное колечко»            «Сломанное колечко»  В мрачной холодной низине Кружится мельничный жернов. Где ты, моя любимая, Та, что жила там прежде. Хранить обещала верность, Дала мне кольцо к тому-же, Оно пополам разбилось, Зачем ты меня обманула?! Хотел бы певцом быть бродячим, Затеряться в бездонном мире,  Пел бы я  мои серенады, В каждом доме искал бы любимую. На коне полетел бы горячем, Окунулся б в кровавую битву, У костра в тишине полежал бы Луной ночью в поле душистом. Только слышу скрипучий жернов. Мне желанья мои не понятны. Мне бы лучше скорее исчезнуть, Растворясь в тишине первозданной?   </vt:lpstr>
      <vt:lpstr>   Людвиг Роман Флейшер   «Песнь о снеговике»         </vt:lpstr>
      <vt:lpstr>  Сюлли- Прюдом «Прошлое» </vt:lpstr>
      <vt:lpstr> Песенки и стишки для самых маленьких   М. Дж. Меррисон. - Нью-Йорк; Лондон: </vt:lpstr>
      <vt:lpstr> Райнер Мария Рильке    Предчувствие </vt:lpstr>
      <vt:lpstr>Презентация PowerPoint</vt:lpstr>
      <vt:lpstr>                   Пьер Гамарра. «Моя школа»    В моей школе  много  цветов: гиацинтов, гвоздик и  бобов. Они в горшках произрастают. И каждую   неделю расцветают, Весельем, радостью наш класс переполняют. В моем классе полно проблем. Мы то милые, то непослушные. Мы состоим из песен и поэм, Которые наслаждают наши уши. И в сказочных мечтах Мы уплываем на красных, желтых и зелёных парусах, На лодках, ветрами гонимых, таких красивых и не повторимых. </vt:lpstr>
      <vt:lpstr> Аннете фон Дросте – Хюльсхофф  «Школы»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dcterms:created xsi:type="dcterms:W3CDTF">2024-03-15T13:22:06Z</dcterms:created>
  <dcterms:modified xsi:type="dcterms:W3CDTF">2024-04-13T07:35:55Z</dcterms:modified>
</cp:coreProperties>
</file>