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1" r:id="rId8"/>
    <p:sldId id="263" r:id="rId9"/>
    <p:sldId id="262" r:id="rId10"/>
    <p:sldId id="267" r:id="rId11"/>
    <p:sldId id="266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7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3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5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5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9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6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6612-2C5E-49DB-8E25-8A8E728C96E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91FD-B175-4953-9D00-5CAD730F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96469" cy="494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64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76522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68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34280"/>
            <a:ext cx="9143109" cy="685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581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1278"/>
            <a:ext cx="9142295" cy="685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92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47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736971" cy="6552728"/>
          </a:xfrm>
        </p:spPr>
      </p:pic>
    </p:spTree>
    <p:extLst>
      <p:ext uri="{BB962C8B-B14F-4D97-AF65-F5344CB8AC3E}">
        <p14:creationId xmlns:p14="http://schemas.microsoft.com/office/powerpoint/2010/main" val="34400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256584" cy="628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87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8497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33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58539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9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67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Homework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Write </a:t>
            </a:r>
            <a:r>
              <a:rPr lang="en-US" dirty="0">
                <a:solidFill>
                  <a:srgbClr val="C00000"/>
                </a:solidFill>
              </a:rPr>
              <a:t>down what  school means for you. (It is a place </a:t>
            </a:r>
            <a:r>
              <a:rPr lang="en-US" dirty="0" smtClean="0">
                <a:solidFill>
                  <a:srgbClr val="C00000"/>
                </a:solidFill>
              </a:rPr>
              <a:t>where</a:t>
            </a:r>
            <a:r>
              <a:rPr lang="ru-RU" dirty="0" smtClean="0">
                <a:solidFill>
                  <a:srgbClr val="C00000"/>
                </a:solidFill>
              </a:rPr>
              <a:t> … </a:t>
            </a:r>
            <a:r>
              <a:rPr lang="en-US" dirty="0" smtClean="0">
                <a:solidFill>
                  <a:srgbClr val="C00000"/>
                </a:solidFill>
              </a:rPr>
              <a:t>(which</a:t>
            </a:r>
            <a:r>
              <a:rPr lang="ru-RU" dirty="0" smtClean="0">
                <a:solidFill>
                  <a:srgbClr val="C00000"/>
                </a:solidFill>
              </a:rPr>
              <a:t>…</a:t>
            </a:r>
            <a:r>
              <a:rPr lang="en-US" dirty="0" smtClean="0">
                <a:solidFill>
                  <a:srgbClr val="C00000"/>
                </a:solidFill>
              </a:rPr>
              <a:t>). </a:t>
            </a:r>
            <a:r>
              <a:rPr lang="en-US" dirty="0">
                <a:solidFill>
                  <a:srgbClr val="C00000"/>
                </a:solidFill>
              </a:rPr>
              <a:t>Continue the </a:t>
            </a:r>
            <a:r>
              <a:rPr lang="en-US" dirty="0" smtClean="0">
                <a:solidFill>
                  <a:srgbClr val="C00000"/>
                </a:solidFill>
              </a:rPr>
              <a:t>sentence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Describe </a:t>
            </a:r>
            <a:r>
              <a:rPr lang="en-US" dirty="0">
                <a:solidFill>
                  <a:srgbClr val="C00000"/>
                </a:solidFill>
              </a:rPr>
              <a:t>your school. Use adjectives (It is…)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Write </a:t>
            </a:r>
            <a:r>
              <a:rPr lang="en-US" dirty="0">
                <a:solidFill>
                  <a:srgbClr val="C00000"/>
                </a:solidFill>
              </a:rPr>
              <a:t>down positive sides of  </a:t>
            </a:r>
            <a:r>
              <a:rPr lang="en-US" dirty="0" smtClean="0">
                <a:solidFill>
                  <a:srgbClr val="C00000"/>
                </a:solidFill>
              </a:rPr>
              <a:t>school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Write </a:t>
            </a:r>
            <a:r>
              <a:rPr lang="en-US" dirty="0">
                <a:solidFill>
                  <a:srgbClr val="C00000"/>
                </a:solidFill>
              </a:rPr>
              <a:t>down negative sides of </a:t>
            </a:r>
            <a:r>
              <a:rPr lang="en-US" dirty="0" smtClean="0">
                <a:solidFill>
                  <a:srgbClr val="C00000"/>
                </a:solidFill>
              </a:rPr>
              <a:t>school </a:t>
            </a:r>
            <a:endParaRPr lang="en-US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51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44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3</cp:revision>
  <dcterms:created xsi:type="dcterms:W3CDTF">2019-09-29T05:25:49Z</dcterms:created>
  <dcterms:modified xsi:type="dcterms:W3CDTF">2019-09-29T09:17:48Z</dcterms:modified>
</cp:coreProperties>
</file>