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7" r:id="rId3"/>
    <p:sldId id="257" r:id="rId4"/>
    <p:sldId id="280" r:id="rId5"/>
    <p:sldId id="279" r:id="rId6"/>
    <p:sldId id="266" r:id="rId7"/>
    <p:sldId id="259" r:id="rId8"/>
    <p:sldId id="278" r:id="rId9"/>
    <p:sldId id="275" r:id="rId10"/>
    <p:sldId id="281" r:id="rId11"/>
    <p:sldId id="282" r:id="rId12"/>
    <p:sldId id="268" r:id="rId13"/>
    <p:sldId id="276" r:id="rId14"/>
    <p:sldId id="270" r:id="rId15"/>
    <p:sldId id="269" r:id="rId16"/>
    <p:sldId id="274" r:id="rId17"/>
    <p:sldId id="283" r:id="rId18"/>
    <p:sldId id="273" r:id="rId19"/>
    <p:sldId id="272" r:id="rId20"/>
    <p:sldId id="277" r:id="rId21"/>
    <p:sldId id="271" r:id="rId22"/>
    <p:sldId id="285" r:id="rId23"/>
    <p:sldId id="284" r:id="rId24"/>
    <p:sldId id="25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D0E02-7C46-4703-8B04-E23F362B563D}" type="datetimeFigureOut">
              <a:rPr lang="ru-RU" smtClean="0"/>
              <a:t>19.04.2024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F142E-5701-4A96-B612-C7B2BCF0DB0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Эта дата навсегда останется в истории нашего государства.</a:t>
            </a:r>
          </a:p>
          <a:p>
            <a:r>
              <a:rPr lang="ru-RU" sz="1200" kern="1200" dirty="0" smtClean="0">
                <a:solidFill>
                  <a:schemeClr val="tx1"/>
                </a:solidFill>
                <a:latin typeface="+mn-lt"/>
                <a:ea typeface="+mn-ea"/>
                <a:cs typeface="+mn-cs"/>
              </a:rPr>
              <a:t>         24 февраля 2022 года в 5ч 30мин по московскому времени президент России Владимир Путин выступил с Обращением,  в котором объявил о проведении «специальной военной операции» на Украине. </a:t>
            </a:r>
          </a:p>
          <a:p>
            <a:r>
              <a:rPr lang="ru-RU" sz="1200" kern="1200" dirty="0" smtClean="0">
                <a:solidFill>
                  <a:schemeClr val="tx1"/>
                </a:solidFill>
                <a:latin typeface="+mn-lt"/>
                <a:ea typeface="+mn-ea"/>
                <a:cs typeface="+mn-cs"/>
              </a:rPr>
              <a:t>Уже 2 года образцы мужества и стойкости проявляют </a:t>
            </a:r>
            <a:r>
              <a:rPr lang="ru-RU" sz="1200" b="1" kern="1200" dirty="0" smtClean="0">
                <a:solidFill>
                  <a:schemeClr val="tx1"/>
                </a:solidFill>
                <a:latin typeface="+mn-lt"/>
                <a:ea typeface="+mn-ea"/>
                <a:cs typeface="+mn-cs"/>
              </a:rPr>
              <a:t>военнослужащие Российской Армии</a:t>
            </a:r>
            <a:r>
              <a:rPr lang="ru-RU" sz="1200" kern="1200" dirty="0" smtClean="0">
                <a:solidFill>
                  <a:schemeClr val="tx1"/>
                </a:solidFill>
                <a:latin typeface="+mn-lt"/>
                <a:ea typeface="+mn-ea"/>
                <a:cs typeface="+mn-cs"/>
              </a:rPr>
              <a:t>, участвующие в </a:t>
            </a:r>
            <a:r>
              <a:rPr lang="ru-RU" sz="1200" b="1" kern="1200" dirty="0" smtClean="0">
                <a:solidFill>
                  <a:schemeClr val="tx1"/>
                </a:solidFill>
                <a:latin typeface="+mn-lt"/>
                <a:ea typeface="+mn-ea"/>
                <a:cs typeface="+mn-cs"/>
              </a:rPr>
              <a:t>специальной военной операции на Украине</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очень старались, понимая важность и пользу нашей работы. Всего было изготовлено 200 наборов.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поддержания боевого духа наших защитников мы написали письма солдатам, в которых пожелали бойцам скорейшей победы и возвращения домой.</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Часть  наборов  сухого армейского душа мы передали  с добровольцем, жителем поселка </a:t>
            </a:r>
            <a:r>
              <a:rPr lang="ru-RU" sz="1200" kern="1200" dirty="0" err="1" smtClean="0">
                <a:solidFill>
                  <a:schemeClr val="tx1"/>
                </a:solidFill>
                <a:latin typeface="+mn-lt"/>
                <a:ea typeface="+mn-ea"/>
                <a:cs typeface="+mn-cs"/>
              </a:rPr>
              <a:t>Жешарт</a:t>
            </a:r>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Вторую </a:t>
            </a:r>
            <a:r>
              <a:rPr lang="ru-RU" sz="1200" b="1" kern="1200" dirty="0" smtClean="0">
                <a:solidFill>
                  <a:schemeClr val="tx1"/>
                </a:solidFill>
                <a:latin typeface="+mn-lt"/>
                <a:ea typeface="+mn-ea"/>
                <a:cs typeface="+mn-cs"/>
              </a:rPr>
              <a:t>партию сухого </a:t>
            </a:r>
            <a:r>
              <a:rPr lang="ru-RU" sz="1200" kern="1200" dirty="0" smtClean="0">
                <a:solidFill>
                  <a:schemeClr val="tx1"/>
                </a:solidFill>
                <a:latin typeface="+mn-lt"/>
                <a:ea typeface="+mn-ea"/>
                <a:cs typeface="+mn-cs"/>
              </a:rPr>
              <a:t> душа отправили через «Союз Добровольцев Донбасса Республика Коми». </a:t>
            </a:r>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Третью партию наборов сухого душа и письма солдатам мы передали с Денисом Владимировичем </a:t>
            </a:r>
            <a:r>
              <a:rPr lang="ru-RU" sz="1200" kern="1200" dirty="0" err="1" smtClean="0">
                <a:solidFill>
                  <a:schemeClr val="tx1"/>
                </a:solidFill>
                <a:latin typeface="+mn-lt"/>
                <a:ea typeface="+mn-ea"/>
                <a:cs typeface="+mn-cs"/>
              </a:rPr>
              <a:t>Худяевым</a:t>
            </a:r>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Наша учительница подсчитала стоимость 200 наборов сухого армейского душа. Если купить их на </a:t>
            </a:r>
            <a:r>
              <a:rPr lang="ru-RU" sz="1200" kern="1200" dirty="0" err="1" smtClean="0">
                <a:solidFill>
                  <a:schemeClr val="tx1"/>
                </a:solidFill>
                <a:latin typeface="+mn-lt"/>
                <a:ea typeface="+mn-ea"/>
                <a:cs typeface="+mn-cs"/>
              </a:rPr>
              <a:t>Валбериз</a:t>
            </a:r>
            <a:r>
              <a:rPr lang="ru-RU" sz="1200" kern="1200" dirty="0" smtClean="0">
                <a:solidFill>
                  <a:schemeClr val="tx1"/>
                </a:solidFill>
                <a:latin typeface="+mn-lt"/>
                <a:ea typeface="+mn-ea"/>
                <a:cs typeface="+mn-cs"/>
              </a:rPr>
              <a:t>, то это обойдется примерно 9 тысяч рублей. </a:t>
            </a:r>
          </a:p>
          <a:p>
            <a:r>
              <a:rPr lang="ru-RU" sz="1200" kern="1200" dirty="0" smtClean="0">
                <a:solidFill>
                  <a:schemeClr val="tx1"/>
                </a:solidFill>
                <a:latin typeface="+mn-lt"/>
                <a:ea typeface="+mn-ea"/>
                <a:cs typeface="+mn-cs"/>
              </a:rPr>
              <a:t>Наборы, собранные нашими руками, обошлись в 1800 рублей, то есть цена нашего одного набора сухого душа составляет 9 рублей.</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феврале наша учительница пригласила в класс  на Урок Мужества участника специальной военной операции </a:t>
            </a:r>
            <a:r>
              <a:rPr lang="ru-RU" sz="1200" kern="1200" dirty="0" err="1" smtClean="0">
                <a:solidFill>
                  <a:schemeClr val="tx1"/>
                </a:solidFill>
                <a:latin typeface="+mn-lt"/>
                <a:ea typeface="+mn-ea"/>
                <a:cs typeface="+mn-cs"/>
              </a:rPr>
              <a:t>Худяева</a:t>
            </a:r>
            <a:r>
              <a:rPr lang="ru-RU" sz="1200" kern="1200" dirty="0" smtClean="0">
                <a:solidFill>
                  <a:schemeClr val="tx1"/>
                </a:solidFill>
                <a:latin typeface="+mn-lt"/>
                <a:ea typeface="+mn-ea"/>
                <a:cs typeface="+mn-cs"/>
              </a:rPr>
              <a:t> Дениса Владимировича.</a:t>
            </a:r>
          </a:p>
          <a:p>
            <a:r>
              <a:rPr lang="ru-RU" sz="1200" kern="1200" dirty="0" smtClean="0">
                <a:solidFill>
                  <a:schemeClr val="tx1"/>
                </a:solidFill>
                <a:latin typeface="+mn-lt"/>
                <a:ea typeface="+mn-ea"/>
                <a:cs typeface="+mn-cs"/>
              </a:rPr>
              <a:t>Во время  беседы герой рассказал нам о важном  значении спецоперации, о боевых ситуациях, о большой любви к родной стране, о желании защитить родных и близких людей, о мужестве и героизме бойцов. </a:t>
            </a:r>
          </a:p>
          <a:p>
            <a:r>
              <a:rPr lang="ru-RU" sz="1200" kern="1200" dirty="0" smtClean="0">
                <a:solidFill>
                  <a:schemeClr val="tx1"/>
                </a:solidFill>
                <a:latin typeface="+mn-lt"/>
                <a:ea typeface="+mn-ea"/>
                <a:cs typeface="+mn-cs"/>
              </a:rPr>
              <a:t> Мы задавали нашему гостю много вопросов:  о вооружении наших солдат, о боевой технике, о жизни в полевых условиях... </a:t>
            </a:r>
          </a:p>
          <a:p>
            <a:r>
              <a:rPr lang="ru-RU" sz="1200" kern="1200" dirty="0" smtClean="0">
                <a:solidFill>
                  <a:schemeClr val="tx1"/>
                </a:solidFill>
                <a:latin typeface="+mn-lt"/>
                <a:ea typeface="+mn-ea"/>
                <a:cs typeface="+mn-cs"/>
              </a:rPr>
              <a:t>Денис Владимирович отметил, что условия жизни и питание хорошие, только, улыбнулся боец,  не хватает бани. У нас сразу возник вопрос, а как же солдаты моются? Здесь наших защитников выручают влажные салфетки. </a:t>
            </a:r>
          </a:p>
          <a:p>
            <a:r>
              <a:rPr lang="ru-RU" sz="1200" kern="1200" dirty="0" smtClean="0">
                <a:solidFill>
                  <a:schemeClr val="tx1"/>
                </a:solidFill>
                <a:latin typeface="+mn-lt"/>
                <a:ea typeface="+mn-ea"/>
                <a:cs typeface="+mn-cs"/>
              </a:rPr>
              <a:t>Наша учительница спросила Дениса Владимировича о сухом армейском душе. Боец сказал, что слышал об этом, но ни разу не видел и не пользовался. </a:t>
            </a:r>
          </a:p>
          <a:p>
            <a:r>
              <a:rPr lang="ru-RU" sz="1200" kern="1200" dirty="0" smtClean="0">
                <a:solidFill>
                  <a:schemeClr val="tx1"/>
                </a:solidFill>
                <a:latin typeface="+mn-lt"/>
                <a:ea typeface="+mn-ea"/>
                <a:cs typeface="+mn-cs"/>
              </a:rPr>
              <a:t>А доходят ли письма и рисунки до солдат, спросили мы. Гость отметил, что детские открытки и письма они с волнением читают и бережно хранят. Это дает им поддержку и веру в то, что дома их любят и ждут.</a:t>
            </a:r>
          </a:p>
          <a:p>
            <a:r>
              <a:rPr lang="ru-RU" sz="1200" kern="1200" dirty="0" smtClean="0">
                <a:solidFill>
                  <a:schemeClr val="tx1"/>
                </a:solidFill>
                <a:latin typeface="+mn-lt"/>
                <a:ea typeface="+mn-ea"/>
                <a:cs typeface="+mn-cs"/>
              </a:rPr>
              <a:t>  Встреча прошла в тёплой дружеской обстановке. В завершении беседы мы пожелали крепкого здоровья, благополучной службы и скорейшего возвращения с победой, подарили нашему гостю </a:t>
            </a:r>
            <a:r>
              <a:rPr lang="ru-RU" sz="1200" kern="1200" dirty="0" err="1" smtClean="0">
                <a:solidFill>
                  <a:schemeClr val="tx1"/>
                </a:solidFill>
                <a:latin typeface="+mn-lt"/>
                <a:ea typeface="+mn-ea"/>
                <a:cs typeface="+mn-cs"/>
              </a:rPr>
              <a:t>обнимашки</a:t>
            </a:r>
            <a:r>
              <a:rPr lang="ru-RU" sz="1200" kern="1200" dirty="0" smtClean="0">
                <a:solidFill>
                  <a:schemeClr val="tx1"/>
                </a:solidFill>
                <a:latin typeface="+mn-lt"/>
                <a:ea typeface="+mn-ea"/>
                <a:cs typeface="+mn-cs"/>
              </a:rPr>
              <a:t>, сделали фото на память.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Первым делом мы ознакомились с технологией изготовления сухого душа.</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следующий день наша учительница предложила  изготовить сухой армейский душ своими руками, заверив нас, что это не сложного. Было решено: изготовить  наборы сухого душа, написать письма солдатам  и  передать их участникам СВО. </a:t>
            </a:r>
          </a:p>
          <a:p>
            <a:r>
              <a:rPr lang="ru-RU" sz="1200" kern="1200" dirty="0" smtClean="0">
                <a:solidFill>
                  <a:schemeClr val="tx1"/>
                </a:solidFill>
                <a:latin typeface="+mn-lt"/>
                <a:ea typeface="+mn-ea"/>
                <a:cs typeface="+mn-cs"/>
              </a:rPr>
              <a:t>Можно было купить готовые наборы сухого армейского душа, но мы решили сделать их своими руками, чтоб вложить в каждый набор частичку нашей души.</a:t>
            </a:r>
          </a:p>
          <a:p>
            <a:r>
              <a:rPr lang="ru-RU" sz="1200" kern="1200" dirty="0" smtClean="0">
                <a:solidFill>
                  <a:schemeClr val="tx1"/>
                </a:solidFill>
                <a:latin typeface="+mn-lt"/>
                <a:ea typeface="+mn-ea"/>
                <a:cs typeface="+mn-cs"/>
              </a:rPr>
              <a:t>Мы понимали, что с такой задачей нам легче будет справиться только с помощью взрослых. Наши родители  поддержали  идею.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Весь необходимый материал для изготовления сухого армейского душа было решено купить на деньги, заработанные в осенней ярмарке.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все необходимые материалы были куплены, мы принялись за работу. Наши родители не остались в стороне: вместе с нами резали ткань по шаблону и обрабатывали специальным средством. Мы складывали подготовленную ткань и одноразовые полотенца, паковали в пакетики, в каждый пакетик вкладывали по две ватные палочки и инструкцию по использованию.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все необходимые материалы были куплены, мы принялись за работу. Наши родители не остались в стороне: вместе с нами резали ткань по шаблону и обрабатывали специальным средством. Мы складывали подготовленную ткань и одноразовые полотенца, паковали в пакетики, в каждый пакетик вкладывали по две ватные палочки и инструкцию по использованию.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все необходимые материалы были куплены, мы принялись за работу. Наши родители не остались в стороне: вместе с нами резали ткань по шаблону и обрабатывали специальным средством. Мы складывали подготовленную ткань и одноразовые полотенца, паковали в пакетики, в каждый пакетик вкладывали по две ватные палочки и инструкцию по использованию.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все необходимые материалы были куплены, мы принялись за работу. Наши родители не остались в стороне: вместе с нами резали ткань по шаблону и обрабатывали специальным средством. Мы складывали подготовленную ткань и одноразовые полотенца, паковали в пакетики, в каждый пакетик вкладывали по две ватные палочки и инструкцию по использованию.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все необходимые материалы были куплены, мы принялись за работу. Наши родители не остались в стороне: вместе с нами резали ткань по шаблону и обрабатывали специальным средством. Мы складывали подготовленную ткань и одноразовые полотенца, паковали в пакетики, в каждый пакетик вкладывали по две ватные палочки и инструкцию по использованию. </a:t>
            </a:r>
          </a:p>
          <a:p>
            <a:endParaRPr lang="ru-RU" dirty="0"/>
          </a:p>
        </p:txBody>
      </p:sp>
      <p:sp>
        <p:nvSpPr>
          <p:cNvPr id="4" name="Номер слайда 3"/>
          <p:cNvSpPr>
            <a:spLocks noGrp="1"/>
          </p:cNvSpPr>
          <p:nvPr>
            <p:ph type="sldNum" sz="quarter" idx="10"/>
          </p:nvPr>
        </p:nvSpPr>
        <p:spPr/>
        <p:txBody>
          <a:bodyPr/>
          <a:lstStyle/>
          <a:p>
            <a:fld id="{2F3F142E-5701-4A96-B612-C7B2BCF0DB08}" type="slidenum">
              <a:rPr lang="ru-RU" smtClean="0"/>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19.04.2024</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a.ru/video/preview/1364786823104108150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vk.com/sddkom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3801" r="1963" b="4851"/>
          <a:stretch>
            <a:fillRect/>
          </a:stretch>
        </p:blipFill>
        <p:spPr bwMode="auto">
          <a:xfrm>
            <a:off x="0" y="0"/>
            <a:ext cx="9168000" cy="6876000"/>
          </a:xfrm>
          <a:prstGeom prst="rect">
            <a:avLst/>
          </a:prstGeom>
          <a:noFill/>
        </p:spPr>
      </p:pic>
      <p:sp>
        <p:nvSpPr>
          <p:cNvPr id="2" name="Заголовок 1"/>
          <p:cNvSpPr>
            <a:spLocks noGrp="1"/>
          </p:cNvSpPr>
          <p:nvPr>
            <p:ph type="ctrTitle"/>
          </p:nvPr>
        </p:nvSpPr>
        <p:spPr>
          <a:xfrm>
            <a:off x="685800" y="2391024"/>
            <a:ext cx="7772400" cy="1470025"/>
          </a:xfrm>
        </p:spPr>
        <p:txBody>
          <a:bodyPr>
            <a:noAutofit/>
          </a:bodyPr>
          <a:lstStyle/>
          <a:p>
            <a:r>
              <a:rPr lang="ru-RU" sz="9600" b="1" dirty="0" smtClean="0">
                <a:solidFill>
                  <a:schemeClr val="accent3">
                    <a:lumMod val="50000"/>
                  </a:schemeClr>
                </a:solidFill>
              </a:rPr>
              <a:t>САД</a:t>
            </a:r>
            <a:endParaRPr lang="ru-RU" sz="9600" b="1" dirty="0">
              <a:solidFill>
                <a:schemeClr val="accent3">
                  <a:lumMod val="50000"/>
                </a:schemeClr>
              </a:solidFill>
            </a:endParaRPr>
          </a:p>
        </p:txBody>
      </p:sp>
      <p:sp>
        <p:nvSpPr>
          <p:cNvPr id="3" name="Подзаголовок 2"/>
          <p:cNvSpPr>
            <a:spLocks noGrp="1"/>
          </p:cNvSpPr>
          <p:nvPr>
            <p:ph type="subTitle" idx="1"/>
          </p:nvPr>
        </p:nvSpPr>
        <p:spPr>
          <a:xfrm>
            <a:off x="2627784" y="4797153"/>
            <a:ext cx="5976664" cy="936104"/>
          </a:xfrm>
        </p:spPr>
        <p:txBody>
          <a:bodyPr>
            <a:normAutofit fontScale="77500" lnSpcReduction="20000"/>
          </a:bodyPr>
          <a:lstStyle/>
          <a:p>
            <a:pPr algn="r"/>
            <a:endParaRPr lang="ru-RU" sz="1800" dirty="0" smtClean="0">
              <a:solidFill>
                <a:schemeClr val="accent3">
                  <a:lumMod val="50000"/>
                </a:schemeClr>
              </a:solidFill>
            </a:endParaRPr>
          </a:p>
          <a:p>
            <a:pPr lvl="0" algn="r"/>
            <a:r>
              <a:rPr lang="ru-RU" sz="1800" dirty="0" smtClean="0">
                <a:solidFill>
                  <a:schemeClr val="accent3">
                    <a:lumMod val="50000"/>
                  </a:schemeClr>
                </a:solidFill>
              </a:rPr>
              <a:t>Учащиеся 1 «б» класса МБОУ «СОШ№1» </a:t>
            </a:r>
            <a:r>
              <a:rPr lang="ru-RU" sz="1800" dirty="0" err="1" smtClean="0">
                <a:solidFill>
                  <a:schemeClr val="accent3">
                    <a:lumMod val="50000"/>
                  </a:schemeClr>
                </a:solidFill>
              </a:rPr>
              <a:t>пгт.Жешарт</a:t>
            </a:r>
            <a:endParaRPr lang="ru-RU" sz="1800" dirty="0" smtClean="0">
              <a:solidFill>
                <a:schemeClr val="accent3">
                  <a:lumMod val="50000"/>
                </a:schemeClr>
              </a:solidFill>
            </a:endParaRPr>
          </a:p>
          <a:p>
            <a:pPr algn="r"/>
            <a:r>
              <a:rPr lang="ru-RU" sz="1800" dirty="0" smtClean="0">
                <a:solidFill>
                  <a:schemeClr val="accent3">
                    <a:lumMod val="50000"/>
                  </a:schemeClr>
                </a:solidFill>
              </a:rPr>
              <a:t>Научный руководитель – Ячменева А.К.</a:t>
            </a:r>
          </a:p>
          <a:p>
            <a:pPr algn="r"/>
            <a:r>
              <a:rPr lang="ru-RU" sz="1800" dirty="0" smtClean="0">
                <a:solidFill>
                  <a:schemeClr val="accent3">
                    <a:lumMod val="50000"/>
                  </a:schemeClr>
                </a:solidFill>
              </a:rPr>
              <a:t>2024г.</a:t>
            </a:r>
            <a:endParaRPr lang="ru-RU" sz="1800" dirty="0">
              <a:solidFill>
                <a:schemeClr val="accent3">
                  <a:lumMod val="50000"/>
                </a:schemeClr>
              </a:solidFill>
            </a:endParaRPr>
          </a:p>
        </p:txBody>
      </p:sp>
      <p:sp>
        <p:nvSpPr>
          <p:cNvPr id="5" name="Подзаголовок 2"/>
          <p:cNvSpPr txBox="1">
            <a:spLocks/>
          </p:cNvSpPr>
          <p:nvPr/>
        </p:nvSpPr>
        <p:spPr>
          <a:xfrm>
            <a:off x="611560" y="1412776"/>
            <a:ext cx="7929264" cy="93610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1" i="0" u="none" strike="noStrike" kern="1200" cap="none" spc="0" normalizeH="0" baseline="0" noProof="0" dirty="0" smtClean="0">
                <a:ln>
                  <a:noFill/>
                </a:ln>
                <a:solidFill>
                  <a:schemeClr val="accent3">
                    <a:lumMod val="50000"/>
                  </a:schemeClr>
                </a:solidFill>
                <a:effectLst/>
                <a:uLnTx/>
                <a:uFillTx/>
                <a:latin typeface="+mn-lt"/>
                <a:ea typeface="+mn-ea"/>
                <a:cs typeface="+mn-cs"/>
              </a:rPr>
              <a:t>Коллективный проект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r>
              <a:rPr lang="ru-RU" b="1" dirty="0" smtClean="0">
                <a:solidFill>
                  <a:schemeClr val="accent3">
                    <a:lumMod val="50000"/>
                  </a:schemeClr>
                </a:solidFill>
              </a:rPr>
              <a:t>Наши главные помощники</a:t>
            </a:r>
            <a:endParaRPr lang="ru-RU" b="1" dirty="0">
              <a:solidFill>
                <a:schemeClr val="accent3">
                  <a:lumMod val="50000"/>
                </a:schemeClr>
              </a:solidFill>
            </a:endParaRPr>
          </a:p>
        </p:txBody>
      </p:sp>
      <p:sp>
        <p:nvSpPr>
          <p:cNvPr id="3" name="Содержимое 2"/>
          <p:cNvSpPr>
            <a:spLocks noGrp="1"/>
          </p:cNvSpPr>
          <p:nvPr>
            <p:ph idx="1"/>
          </p:nvPr>
        </p:nvSpPr>
        <p:spPr/>
        <p:txBody>
          <a:bodyPr/>
          <a:lstStyle/>
          <a:p>
            <a:endParaRPr lang="ru-RU" dirty="0"/>
          </a:p>
        </p:txBody>
      </p:sp>
      <p:pic>
        <p:nvPicPr>
          <p:cNvPr id="6" name="Picture 8" descr="https://sun9-71.userapi.com/impg/RP7XnOsg8E8hzZHxzAKOcMbOakasipIvXNifBQ/3t0BEnb9E1I.jpg?size=497x1080&amp;quality=95&amp;sign=a3471a3d9c8f08baa106c256b3858a69&amp;type=album"/>
          <p:cNvPicPr>
            <a:picLocks noChangeAspect="1" noChangeArrowheads="1"/>
          </p:cNvPicPr>
          <p:nvPr/>
        </p:nvPicPr>
        <p:blipFill>
          <a:blip r:embed="rId4" cstate="print"/>
          <a:srcRect t="2079" r="18667" b="19944"/>
          <a:stretch>
            <a:fillRect/>
          </a:stretch>
        </p:blipFill>
        <p:spPr bwMode="auto">
          <a:xfrm>
            <a:off x="493467" y="1556792"/>
            <a:ext cx="2350341" cy="4896544"/>
          </a:xfrm>
          <a:prstGeom prst="rect">
            <a:avLst/>
          </a:prstGeom>
          <a:noFill/>
          <a:ln>
            <a:solidFill>
              <a:schemeClr val="accent3">
                <a:lumMod val="50000"/>
              </a:schemeClr>
            </a:solidFill>
          </a:ln>
        </p:spPr>
      </p:pic>
      <p:pic>
        <p:nvPicPr>
          <p:cNvPr id="7" name="Picture 6" descr="https://sun9-8.userapi.com/impg/w5HT3nZChAfA7G9wsYWHPul425L4TRhQzMDD_A/-2zY6kC_zJ8.jpg?size=497x1080&amp;quality=95&amp;sign=f21e9c108f6e18fa8d7034b06a76fa27&amp;type=album"/>
          <p:cNvPicPr>
            <a:picLocks noChangeAspect="1" noChangeArrowheads="1"/>
          </p:cNvPicPr>
          <p:nvPr/>
        </p:nvPicPr>
        <p:blipFill>
          <a:blip r:embed="rId5" cstate="print"/>
          <a:srcRect b="11673"/>
          <a:stretch>
            <a:fillRect/>
          </a:stretch>
        </p:blipFill>
        <p:spPr bwMode="auto">
          <a:xfrm>
            <a:off x="6125350" y="1556792"/>
            <a:ext cx="2551106" cy="4896544"/>
          </a:xfrm>
          <a:prstGeom prst="rect">
            <a:avLst/>
          </a:prstGeom>
          <a:noFill/>
        </p:spPr>
      </p:pic>
      <p:pic>
        <p:nvPicPr>
          <p:cNvPr id="8" name="Picture 2" descr="https://sun9-3.userapi.com/impg/vTIuJVKLzj-xw-2VwvJYKXRKxpH3W2dVT6NaBA/CBBd1MLiZos.jpg?size=497x1080&amp;quality=95&amp;sign=0e1602997b7e181ff51f98a2c0b24f78&amp;type=album"/>
          <p:cNvPicPr>
            <a:picLocks noChangeAspect="1" noChangeArrowheads="1"/>
          </p:cNvPicPr>
          <p:nvPr/>
        </p:nvPicPr>
        <p:blipFill>
          <a:blip r:embed="rId6" cstate="print"/>
          <a:srcRect b="13073"/>
          <a:stretch>
            <a:fillRect/>
          </a:stretch>
        </p:blipFill>
        <p:spPr bwMode="auto">
          <a:xfrm>
            <a:off x="3204260" y="1556792"/>
            <a:ext cx="2591876" cy="4895944"/>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r>
              <a:rPr lang="ru-RU" b="1" dirty="0" smtClean="0">
                <a:solidFill>
                  <a:schemeClr val="accent3">
                    <a:lumMod val="50000"/>
                  </a:schemeClr>
                </a:solidFill>
              </a:rPr>
              <a:t>Изготовление сухого душа</a:t>
            </a:r>
            <a:endParaRPr lang="ru-RU" dirty="0"/>
          </a:p>
        </p:txBody>
      </p:sp>
      <p:sp>
        <p:nvSpPr>
          <p:cNvPr id="3" name="Содержимое 2"/>
          <p:cNvSpPr>
            <a:spLocks noGrp="1"/>
          </p:cNvSpPr>
          <p:nvPr>
            <p:ph idx="1"/>
          </p:nvPr>
        </p:nvSpPr>
        <p:spPr/>
        <p:txBody>
          <a:bodyPr/>
          <a:lstStyle/>
          <a:p>
            <a:endParaRPr lang="ru-RU" dirty="0"/>
          </a:p>
        </p:txBody>
      </p:sp>
      <p:pic>
        <p:nvPicPr>
          <p:cNvPr id="3074" name="Picture 2" descr="https://sun9-60.userapi.com/impg/Nq2senjCRzJjbdmnNsztXAR039apzy6qBSNgUg/kJ0S5mm-vuc.jpg?size=497x1080&amp;quality=95&amp;sign=fe77e7d87ae5447b2bf7c95a12facc3b&amp;type=album"/>
          <p:cNvPicPr>
            <a:picLocks noChangeAspect="1" noChangeArrowheads="1"/>
          </p:cNvPicPr>
          <p:nvPr/>
        </p:nvPicPr>
        <p:blipFill>
          <a:blip r:embed="rId4" cstate="print"/>
          <a:srcRect b="20530"/>
          <a:stretch>
            <a:fillRect/>
          </a:stretch>
        </p:blipFill>
        <p:spPr bwMode="auto">
          <a:xfrm>
            <a:off x="395536" y="1603609"/>
            <a:ext cx="2808312" cy="4849727"/>
          </a:xfrm>
          <a:prstGeom prst="rect">
            <a:avLst/>
          </a:prstGeom>
          <a:noFill/>
          <a:ln>
            <a:solidFill>
              <a:schemeClr val="accent3">
                <a:lumMod val="50000"/>
              </a:schemeClr>
            </a:solidFill>
          </a:ln>
        </p:spPr>
      </p:pic>
      <p:pic>
        <p:nvPicPr>
          <p:cNvPr id="3076" name="Picture 4" descr="https://sun9-40.userapi.com/impg/ZNA_yVsH1biRhH4lbkZrhya0CQfo24ZsT8tefg/xDjvrLArCaw.jpg?size=497x1080&amp;quality=95&amp;sign=c676ae5d29c5c16caf270362555649da&amp;type=album"/>
          <p:cNvPicPr>
            <a:picLocks noChangeAspect="1" noChangeArrowheads="1"/>
          </p:cNvPicPr>
          <p:nvPr/>
        </p:nvPicPr>
        <p:blipFill>
          <a:blip r:embed="rId5" cstate="print"/>
          <a:srcRect/>
          <a:stretch>
            <a:fillRect/>
          </a:stretch>
        </p:blipFill>
        <p:spPr bwMode="auto">
          <a:xfrm>
            <a:off x="3563889" y="1602576"/>
            <a:ext cx="2232248" cy="4850760"/>
          </a:xfrm>
          <a:prstGeom prst="rect">
            <a:avLst/>
          </a:prstGeom>
          <a:noFill/>
          <a:ln>
            <a:solidFill>
              <a:schemeClr val="accent3">
                <a:lumMod val="50000"/>
              </a:schemeClr>
            </a:solidFill>
          </a:ln>
        </p:spPr>
      </p:pic>
      <p:pic>
        <p:nvPicPr>
          <p:cNvPr id="3078" name="Picture 6" descr="https://sun9-55.userapi.com/impg/CYfXk0XUQUF5CdzaRO978Nh6TNLajou0BIJhDQ/PvMNex2fasc.jpg?size=497x1080&amp;quality=95&amp;sign=7d226c508b1c3a26ae4041970621d08e&amp;type=album"/>
          <p:cNvPicPr>
            <a:picLocks noChangeAspect="1" noChangeArrowheads="1"/>
          </p:cNvPicPr>
          <p:nvPr/>
        </p:nvPicPr>
        <p:blipFill>
          <a:blip r:embed="rId6" cstate="print"/>
          <a:srcRect/>
          <a:stretch>
            <a:fillRect/>
          </a:stretch>
        </p:blipFill>
        <p:spPr bwMode="auto">
          <a:xfrm>
            <a:off x="6156176" y="1602576"/>
            <a:ext cx="2232248" cy="4850760"/>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a:xfrm>
            <a:off x="457200" y="274638"/>
            <a:ext cx="8229600" cy="850106"/>
          </a:xfrm>
        </p:spPr>
        <p:txBody>
          <a:bodyPr/>
          <a:lstStyle/>
          <a:p>
            <a:r>
              <a:rPr lang="ru-RU" b="1" dirty="0" smtClean="0">
                <a:solidFill>
                  <a:schemeClr val="accent3">
                    <a:lumMod val="50000"/>
                  </a:schemeClr>
                </a:solidFill>
              </a:rPr>
              <a:t>Изготовление сухого душа</a:t>
            </a:r>
            <a:endParaRPr lang="ru-RU" b="1" dirty="0"/>
          </a:p>
        </p:txBody>
      </p:sp>
      <p:pic>
        <p:nvPicPr>
          <p:cNvPr id="3076" name="Picture 4" descr="https://sun9-59.userapi.com/impg/NvQ8-BEWEVQG7oIDYhoHjPc72Pq0DV5Lux1Mbw/jGsWRNWRNKk.jpg?size=497x1080&amp;quality=95&amp;sign=da7897ea7336f5fbc41b9642efd6f56d&amp;type=album"/>
          <p:cNvPicPr>
            <a:picLocks noChangeAspect="1" noChangeArrowheads="1"/>
          </p:cNvPicPr>
          <p:nvPr/>
        </p:nvPicPr>
        <p:blipFill>
          <a:blip r:embed="rId4" cstate="print"/>
          <a:srcRect/>
          <a:stretch>
            <a:fillRect/>
          </a:stretch>
        </p:blipFill>
        <p:spPr bwMode="auto">
          <a:xfrm>
            <a:off x="3527157" y="1053336"/>
            <a:ext cx="2485004" cy="5400000"/>
          </a:xfrm>
          <a:prstGeom prst="rect">
            <a:avLst/>
          </a:prstGeom>
          <a:noFill/>
          <a:ln>
            <a:solidFill>
              <a:schemeClr val="accent3">
                <a:lumMod val="50000"/>
              </a:schemeClr>
            </a:solidFill>
          </a:ln>
        </p:spPr>
      </p:pic>
      <p:pic>
        <p:nvPicPr>
          <p:cNvPr id="3078" name="Picture 6" descr="https://sun9-21.userapi.com/impg/xOWpN9aqv_fnTPqLoIzBFG8T23IYTC5ZPtk6Zw/jIGmB8Ji93E.jpg?size=497x1080&amp;quality=95&amp;sign=caba2241e2dfe2813d24c7ff21f42d90&amp;type=album"/>
          <p:cNvPicPr>
            <a:picLocks noChangeAspect="1" noChangeArrowheads="1"/>
          </p:cNvPicPr>
          <p:nvPr/>
        </p:nvPicPr>
        <p:blipFill>
          <a:blip r:embed="rId5" cstate="print"/>
          <a:srcRect/>
          <a:stretch>
            <a:fillRect/>
          </a:stretch>
        </p:blipFill>
        <p:spPr bwMode="auto">
          <a:xfrm>
            <a:off x="6228184" y="1053336"/>
            <a:ext cx="2485000" cy="5400000"/>
          </a:xfrm>
          <a:prstGeom prst="rect">
            <a:avLst/>
          </a:prstGeom>
          <a:noFill/>
          <a:ln>
            <a:solidFill>
              <a:schemeClr val="accent3">
                <a:lumMod val="50000"/>
              </a:schemeClr>
            </a:solidFill>
          </a:ln>
        </p:spPr>
      </p:pic>
      <p:pic>
        <p:nvPicPr>
          <p:cNvPr id="7" name="Picture 4" descr="https://sun9-59.userapi.com/impg/A75g5LjWvC53mRdSDbmwP-SC5n-7OI-BZloW0w/9cIJmEQz3j0.jpg?size=497x1080&amp;quality=95&amp;sign=99c88f1ebd4b2dbbee0c45cf5e1601cd&amp;type=album"/>
          <p:cNvPicPr>
            <a:picLocks noChangeAspect="1" noChangeArrowheads="1"/>
          </p:cNvPicPr>
          <p:nvPr/>
        </p:nvPicPr>
        <p:blipFill>
          <a:blip r:embed="rId6" cstate="print"/>
          <a:srcRect l="7070" r="10448" b="18673"/>
          <a:stretch>
            <a:fillRect/>
          </a:stretch>
        </p:blipFill>
        <p:spPr bwMode="auto">
          <a:xfrm>
            <a:off x="539552" y="1052736"/>
            <a:ext cx="2520280" cy="540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a:xfrm>
            <a:off x="457200" y="274638"/>
            <a:ext cx="8229600" cy="850106"/>
          </a:xfrm>
        </p:spPr>
        <p:txBody>
          <a:bodyPr/>
          <a:lstStyle/>
          <a:p>
            <a:r>
              <a:rPr lang="ru-RU" b="1" dirty="0" smtClean="0">
                <a:solidFill>
                  <a:schemeClr val="accent3">
                    <a:lumMod val="50000"/>
                  </a:schemeClr>
                </a:solidFill>
              </a:rPr>
              <a:t>Изготовление сухого душа</a:t>
            </a:r>
            <a:endParaRPr lang="ru-RU" b="1" dirty="0">
              <a:solidFill>
                <a:schemeClr val="accent3">
                  <a:lumMod val="50000"/>
                </a:schemeClr>
              </a:solidFill>
            </a:endParaRPr>
          </a:p>
        </p:txBody>
      </p:sp>
      <p:pic>
        <p:nvPicPr>
          <p:cNvPr id="24578" name="Picture 2" descr="https://sun9-56.userapi.com/impg/rPyOg_vIjwYykvuA0zb3tXsERadige3p34xJ5A/btLPnkws1mY.jpg?size=497x1080&amp;quality=95&amp;sign=bff3f7481fd3125c29fdb7b09c0a2d9b&amp;type=album"/>
          <p:cNvPicPr>
            <a:picLocks noChangeAspect="1" noChangeArrowheads="1"/>
          </p:cNvPicPr>
          <p:nvPr/>
        </p:nvPicPr>
        <p:blipFill>
          <a:blip r:embed="rId4" cstate="print"/>
          <a:srcRect l="10303" t="2928" b="8173"/>
          <a:stretch>
            <a:fillRect/>
          </a:stretch>
        </p:blipFill>
        <p:spPr bwMode="auto">
          <a:xfrm>
            <a:off x="6228185" y="1052736"/>
            <a:ext cx="2507593" cy="5400600"/>
          </a:xfrm>
          <a:prstGeom prst="rect">
            <a:avLst/>
          </a:prstGeom>
          <a:noFill/>
          <a:ln>
            <a:solidFill>
              <a:schemeClr val="accent3">
                <a:lumMod val="50000"/>
              </a:schemeClr>
            </a:solidFill>
          </a:ln>
        </p:spPr>
      </p:pic>
      <p:pic>
        <p:nvPicPr>
          <p:cNvPr id="24582" name="Picture 6" descr="https://sun9-55.userapi.com/impg/_Left0OZ7JyNCkbVRKWZ93qarXqsQJYz3UTSRg/DS_1GJ1382M.jpg?size=497x1080&amp;quality=95&amp;sign=3d6382fe48a8e62f3476a2c6451f12ef&amp;type=album"/>
          <p:cNvPicPr>
            <a:picLocks noChangeAspect="1" noChangeArrowheads="1"/>
          </p:cNvPicPr>
          <p:nvPr/>
        </p:nvPicPr>
        <p:blipFill>
          <a:blip r:embed="rId5" cstate="print"/>
          <a:srcRect l="18528" b="20073"/>
          <a:stretch>
            <a:fillRect/>
          </a:stretch>
        </p:blipFill>
        <p:spPr bwMode="auto">
          <a:xfrm>
            <a:off x="467544" y="1053336"/>
            <a:ext cx="2533016" cy="5400000"/>
          </a:xfrm>
          <a:prstGeom prst="rect">
            <a:avLst/>
          </a:prstGeom>
          <a:noFill/>
          <a:ln>
            <a:solidFill>
              <a:schemeClr val="accent3">
                <a:lumMod val="50000"/>
              </a:schemeClr>
            </a:solidFill>
          </a:ln>
        </p:spPr>
      </p:pic>
      <p:pic>
        <p:nvPicPr>
          <p:cNvPr id="24586" name="Picture 10" descr="https://sun9-27.userapi.com/impg/2QwY-CMglkH6qZ8imoc_oSxAXawJD9T0Z2iWRg/DNjfj6Xh8xs.jpg?size=497x1080&amp;quality=95&amp;sign=b3190eea573f28d6c14ec833bd34594a&amp;type=album"/>
          <p:cNvPicPr>
            <a:picLocks noChangeAspect="1" noChangeArrowheads="1"/>
          </p:cNvPicPr>
          <p:nvPr/>
        </p:nvPicPr>
        <p:blipFill>
          <a:blip r:embed="rId6" cstate="print"/>
          <a:srcRect l="11175" b="22873"/>
          <a:stretch>
            <a:fillRect/>
          </a:stretch>
        </p:blipFill>
        <p:spPr bwMode="auto">
          <a:xfrm>
            <a:off x="3203849" y="1053336"/>
            <a:ext cx="2861911" cy="5400000"/>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3" name="Содержимое 2"/>
          <p:cNvSpPr>
            <a:spLocks noGrp="1"/>
          </p:cNvSpPr>
          <p:nvPr>
            <p:ph idx="1"/>
          </p:nvPr>
        </p:nvSpPr>
        <p:spPr>
          <a:xfrm>
            <a:off x="457200" y="803846"/>
            <a:ext cx="3970784" cy="5217443"/>
          </a:xfrm>
          <a:ln>
            <a:solidFill>
              <a:schemeClr val="accent3">
                <a:lumMod val="50000"/>
              </a:schemeClr>
            </a:solidFill>
          </a:ln>
        </p:spPr>
        <p:txBody>
          <a:bodyPr>
            <a:normAutofit fontScale="47500" lnSpcReduction="20000"/>
          </a:bodyPr>
          <a:lstStyle/>
          <a:p>
            <a:pPr algn="ctr">
              <a:buNone/>
            </a:pPr>
            <a:endParaRPr lang="ru-RU" b="1" dirty="0" smtClean="0"/>
          </a:p>
          <a:p>
            <a:pPr algn="ctr">
              <a:buNone/>
            </a:pPr>
            <a:r>
              <a:rPr lang="ru-RU" b="1" dirty="0" smtClean="0"/>
              <a:t>Инструкция по применению </a:t>
            </a:r>
          </a:p>
          <a:p>
            <a:pPr algn="ctr">
              <a:buNone/>
            </a:pPr>
            <a:r>
              <a:rPr lang="ru-RU" b="1" dirty="0" smtClean="0"/>
              <a:t>сухого армейского душа:</a:t>
            </a:r>
            <a:endParaRPr lang="ru-RU" dirty="0" smtClean="0"/>
          </a:p>
          <a:p>
            <a:pPr marL="514350" indent="-514350">
              <a:buNone/>
            </a:pPr>
            <a:r>
              <a:rPr lang="ru-RU" dirty="0" smtClean="0"/>
              <a:t>1. В пакет с тканью добавьте 50 мл </a:t>
            </a:r>
          </a:p>
          <a:p>
            <a:pPr marL="514350" indent="-514350">
              <a:buNone/>
            </a:pPr>
            <a:r>
              <a:rPr lang="ru-RU" dirty="0" smtClean="0"/>
              <a:t>(1–2 ст. л.) воды.</a:t>
            </a:r>
          </a:p>
          <a:p>
            <a:pPr>
              <a:buNone/>
            </a:pPr>
            <a:r>
              <a:rPr lang="ru-RU" dirty="0" smtClean="0"/>
              <a:t>2. Пакет сожмите несколько раз </a:t>
            </a:r>
          </a:p>
          <a:p>
            <a:pPr>
              <a:buNone/>
            </a:pPr>
            <a:r>
              <a:rPr lang="ru-RU" dirty="0" smtClean="0"/>
              <a:t>до образования сильной пены.</a:t>
            </a:r>
          </a:p>
          <a:p>
            <a:pPr>
              <a:buNone/>
            </a:pPr>
            <a:r>
              <a:rPr lang="ru-RU" dirty="0" smtClean="0"/>
              <a:t>3. Выньте ткань, взбейте пену и</a:t>
            </a:r>
          </a:p>
          <a:p>
            <a:pPr>
              <a:buNone/>
            </a:pPr>
            <a:r>
              <a:rPr lang="ru-RU" dirty="0" smtClean="0"/>
              <a:t>намыльте тело (части тела). Не</a:t>
            </a:r>
          </a:p>
          <a:p>
            <a:pPr>
              <a:buNone/>
            </a:pPr>
            <a:r>
              <a:rPr lang="ru-RU" dirty="0" smtClean="0"/>
              <a:t>опускайте ткань в воду полностью!</a:t>
            </a:r>
          </a:p>
          <a:p>
            <a:pPr>
              <a:buNone/>
            </a:pPr>
            <a:r>
              <a:rPr lang="ru-RU" dirty="0" smtClean="0"/>
              <a:t>4. Если пена закончилась, повторно</a:t>
            </a:r>
          </a:p>
          <a:p>
            <a:pPr>
              <a:buNone/>
            </a:pPr>
            <a:r>
              <a:rPr lang="ru-RU" dirty="0" smtClean="0"/>
              <a:t>налейте на ткань 10 мл воды, взбейте,</a:t>
            </a:r>
          </a:p>
          <a:p>
            <a:pPr>
              <a:buNone/>
            </a:pPr>
            <a:r>
              <a:rPr lang="ru-RU" dirty="0" smtClean="0"/>
              <a:t>намыльтесь.</a:t>
            </a:r>
          </a:p>
          <a:p>
            <a:pPr>
              <a:buNone/>
            </a:pPr>
            <a:r>
              <a:rPr lang="ru-RU" dirty="0" smtClean="0"/>
              <a:t>5.Вытритесь одноразовым полотенцем.  Не</a:t>
            </a:r>
          </a:p>
          <a:p>
            <a:pPr>
              <a:buNone/>
            </a:pPr>
            <a:r>
              <a:rPr lang="ru-RU" dirty="0" smtClean="0"/>
              <a:t>смывайте.</a:t>
            </a:r>
          </a:p>
          <a:p>
            <a:pPr>
              <a:buNone/>
            </a:pPr>
            <a:endParaRPr lang="ru-RU" dirty="0" smtClean="0"/>
          </a:p>
          <a:p>
            <a:pPr algn="ctr">
              <a:buNone/>
            </a:pPr>
            <a:r>
              <a:rPr lang="ru-RU" b="1" dirty="0" smtClean="0"/>
              <a:t>С уважением и заботой</a:t>
            </a:r>
            <a:endParaRPr lang="ru-RU" dirty="0" smtClean="0"/>
          </a:p>
          <a:p>
            <a:pPr algn="ctr">
              <a:buNone/>
            </a:pPr>
            <a:r>
              <a:rPr lang="ru-RU" b="1" dirty="0" smtClean="0"/>
              <a:t>учащиеся и родители 1Б класса </a:t>
            </a:r>
            <a:endParaRPr lang="ru-RU" dirty="0" smtClean="0"/>
          </a:p>
          <a:p>
            <a:pPr algn="ctr">
              <a:buNone/>
            </a:pPr>
            <a:r>
              <a:rPr lang="ru-RU" b="1" dirty="0" smtClean="0"/>
              <a:t>МБОУ «СОШ№1» </a:t>
            </a:r>
            <a:r>
              <a:rPr lang="ru-RU" b="1" dirty="0" err="1" smtClean="0"/>
              <a:t>пгт</a:t>
            </a:r>
            <a:r>
              <a:rPr lang="ru-RU" b="1" dirty="0" smtClean="0"/>
              <a:t>. </a:t>
            </a:r>
            <a:r>
              <a:rPr lang="ru-RU" b="1" dirty="0" err="1" smtClean="0"/>
              <a:t>Жешарт</a:t>
            </a:r>
            <a:r>
              <a:rPr lang="ru-RU" b="1" dirty="0" smtClean="0"/>
              <a:t> </a:t>
            </a:r>
          </a:p>
          <a:p>
            <a:pPr algn="ctr">
              <a:buNone/>
            </a:pPr>
            <a:r>
              <a:rPr lang="ru-RU" b="1" dirty="0" smtClean="0"/>
              <a:t>Республики Коми</a:t>
            </a:r>
            <a:endParaRPr lang="ru-RU" dirty="0" smtClean="0"/>
          </a:p>
          <a:p>
            <a:pPr algn="ctr">
              <a:buNone/>
            </a:pPr>
            <a:r>
              <a:rPr lang="ru-RU" b="1" dirty="0" smtClean="0"/>
              <a:t>Будьте здоровы!</a:t>
            </a:r>
            <a:endParaRPr lang="ru-RU" dirty="0" smtClean="0"/>
          </a:p>
          <a:p>
            <a:pPr algn="ctr">
              <a:buNone/>
            </a:pPr>
            <a:r>
              <a:rPr lang="ru-RU" b="1" dirty="0" smtClean="0"/>
              <a:t>Победа будет за нами!</a:t>
            </a:r>
            <a:endParaRPr lang="ru-RU" dirty="0"/>
          </a:p>
        </p:txBody>
      </p:sp>
      <p:pic>
        <p:nvPicPr>
          <p:cNvPr id="6" name="Рисунок 5" descr="https://i.pinimg.com/originals/69/fa/ef/69faefd6144b4840c3803590ff69608b.jpg"/>
          <p:cNvPicPr/>
          <p:nvPr/>
        </p:nvPicPr>
        <p:blipFill>
          <a:blip r:embed="rId4" cstate="print"/>
          <a:srcRect l="18685" t="3147" r="18267" b="11227"/>
          <a:stretch>
            <a:fillRect/>
          </a:stretch>
        </p:blipFill>
        <p:spPr bwMode="auto">
          <a:xfrm>
            <a:off x="4860032" y="836712"/>
            <a:ext cx="3672408" cy="5184576"/>
          </a:xfrm>
          <a:prstGeom prst="rect">
            <a:avLst/>
          </a:prstGeom>
          <a:noFill/>
          <a:ln w="9525">
            <a:solidFill>
              <a:schemeClr val="accent3">
                <a:lumMod val="50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7" name="Заголовок 6"/>
          <p:cNvSpPr>
            <a:spLocks noGrp="1"/>
          </p:cNvSpPr>
          <p:nvPr>
            <p:ph type="title"/>
          </p:nvPr>
        </p:nvSpPr>
        <p:spPr>
          <a:xfrm>
            <a:off x="457200" y="557808"/>
            <a:ext cx="8229600" cy="1143000"/>
          </a:xfrm>
        </p:spPr>
        <p:txBody>
          <a:bodyPr>
            <a:noAutofit/>
          </a:bodyPr>
          <a:lstStyle/>
          <a:p>
            <a:pPr lvl="0"/>
            <a:r>
              <a:rPr lang="ru-RU" b="1" dirty="0" smtClean="0">
                <a:solidFill>
                  <a:schemeClr val="accent3">
                    <a:lumMod val="50000"/>
                  </a:schemeClr>
                </a:solidFill>
              </a:rPr>
              <a:t>Готовые наборы САД </a:t>
            </a:r>
            <a:br>
              <a:rPr lang="ru-RU" b="1" dirty="0" smtClean="0">
                <a:solidFill>
                  <a:schemeClr val="accent3">
                    <a:lumMod val="50000"/>
                  </a:schemeClr>
                </a:solidFill>
              </a:rPr>
            </a:br>
            <a:endParaRPr lang="ru-RU" b="1" dirty="0">
              <a:solidFill>
                <a:schemeClr val="accent3">
                  <a:lumMod val="50000"/>
                </a:schemeClr>
              </a:solidFill>
            </a:endParaRPr>
          </a:p>
        </p:txBody>
      </p:sp>
      <p:pic>
        <p:nvPicPr>
          <p:cNvPr id="6146" name="Picture 2" descr="https://sun9-65.userapi.com/impg/iS5WSJxMbk3G6pkni9LnPQphvbu_6sibYo-9BA/ZmMw01qPh2g.jpg?size=1280x588&amp;quality=95&amp;sign=4a8180526935477d51d99932a3a181c3&amp;type=album"/>
          <p:cNvPicPr>
            <a:picLocks noChangeAspect="1" noChangeArrowheads="1"/>
          </p:cNvPicPr>
          <p:nvPr/>
        </p:nvPicPr>
        <p:blipFill>
          <a:blip r:embed="rId4" cstate="print"/>
          <a:srcRect l="10601" r="14014"/>
          <a:stretch>
            <a:fillRect/>
          </a:stretch>
        </p:blipFill>
        <p:spPr bwMode="auto">
          <a:xfrm>
            <a:off x="4427985" y="1124743"/>
            <a:ext cx="4135845" cy="2520281"/>
          </a:xfrm>
          <a:prstGeom prst="rect">
            <a:avLst/>
          </a:prstGeom>
          <a:noFill/>
          <a:ln>
            <a:solidFill>
              <a:schemeClr val="accent3">
                <a:lumMod val="50000"/>
              </a:schemeClr>
            </a:solidFill>
          </a:ln>
        </p:spPr>
      </p:pic>
      <p:pic>
        <p:nvPicPr>
          <p:cNvPr id="6148" name="Picture 4" descr="https://sun9-74.userapi.com/impg/GtGXW74MDFKW-3YmgwlcQMCyMW89CaVLsbwKxw/e_qOLeJt46w.jpg?size=1280x588&amp;quality=95&amp;sign=7cdbdb8b19029ecf25288c5f0a846321&amp;type=album"/>
          <p:cNvPicPr>
            <a:picLocks noChangeAspect="1" noChangeArrowheads="1"/>
          </p:cNvPicPr>
          <p:nvPr/>
        </p:nvPicPr>
        <p:blipFill>
          <a:blip r:embed="rId5" cstate="print"/>
          <a:srcRect l="15552" r="13574"/>
          <a:stretch>
            <a:fillRect/>
          </a:stretch>
        </p:blipFill>
        <p:spPr bwMode="auto">
          <a:xfrm>
            <a:off x="4427984" y="3753336"/>
            <a:ext cx="4165656" cy="2700000"/>
          </a:xfrm>
          <a:prstGeom prst="rect">
            <a:avLst/>
          </a:prstGeom>
          <a:noFill/>
          <a:ln>
            <a:solidFill>
              <a:schemeClr val="accent3">
                <a:lumMod val="50000"/>
              </a:schemeClr>
            </a:solidFill>
          </a:ln>
        </p:spPr>
      </p:pic>
      <p:pic>
        <p:nvPicPr>
          <p:cNvPr id="6150" name="Picture 6" descr="https://sun9-59.userapi.com/impg/bHJC2wQWUWZBMuabUeUV3biIIkblxUTA19Dnqg/1G87l0QVXvs.jpg?size=607x1080&amp;quality=95&amp;sign=f442fbff57fa7eb50dc3e266de694e56&amp;type=album"/>
          <p:cNvPicPr>
            <a:picLocks noChangeAspect="1" noChangeArrowheads="1"/>
          </p:cNvPicPr>
          <p:nvPr/>
        </p:nvPicPr>
        <p:blipFill>
          <a:blip r:embed="rId6" cstate="print"/>
          <a:srcRect t="5826" b="15517"/>
          <a:stretch>
            <a:fillRect/>
          </a:stretch>
        </p:blipFill>
        <p:spPr bwMode="auto">
          <a:xfrm>
            <a:off x="539552" y="1254441"/>
            <a:ext cx="3508714" cy="4910863"/>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r>
              <a:rPr lang="ru-RU" b="1" dirty="0" smtClean="0">
                <a:solidFill>
                  <a:schemeClr val="accent3">
                    <a:lumMod val="50000"/>
                  </a:schemeClr>
                </a:solidFill>
              </a:rPr>
              <a:t>Письмо солдату</a:t>
            </a:r>
            <a:endParaRPr lang="ru-RU" b="1" dirty="0">
              <a:solidFill>
                <a:schemeClr val="accent3">
                  <a:lumMod val="50000"/>
                </a:schemeClr>
              </a:solidFill>
            </a:endParaRPr>
          </a:p>
        </p:txBody>
      </p:sp>
      <p:pic>
        <p:nvPicPr>
          <p:cNvPr id="5122" name="Picture 2" descr="https://sun9-53.userapi.com/impg/tDGiU7_qT8MYmCn6yg3siIcQbE8_ksh0eejxxQ/pCt1vtV7zDE.jpg?size=497x1080&amp;quality=95&amp;sign=08ffe7dd8fa2eae6bb6cb6cd75dc517e&amp;type=album"/>
          <p:cNvPicPr>
            <a:picLocks noChangeAspect="1" noChangeArrowheads="1"/>
          </p:cNvPicPr>
          <p:nvPr/>
        </p:nvPicPr>
        <p:blipFill>
          <a:blip r:embed="rId4" cstate="print"/>
          <a:srcRect b="40373"/>
          <a:stretch>
            <a:fillRect/>
          </a:stretch>
        </p:blipFill>
        <p:spPr bwMode="auto">
          <a:xfrm>
            <a:off x="467545" y="1340768"/>
            <a:ext cx="1861503" cy="2412000"/>
          </a:xfrm>
          <a:prstGeom prst="rect">
            <a:avLst/>
          </a:prstGeom>
          <a:noFill/>
          <a:ln>
            <a:solidFill>
              <a:schemeClr val="accent3">
                <a:lumMod val="50000"/>
              </a:schemeClr>
            </a:solidFill>
          </a:ln>
        </p:spPr>
      </p:pic>
      <p:pic>
        <p:nvPicPr>
          <p:cNvPr id="5124" name="Picture 4" descr="https://sun9-43.userapi.com/impg/kjylPdLqXemUUv-IXHTixbshar8FBGpBJFqczg/kQJlQxEkfp8.jpg?size=497x1080&amp;quality=95&amp;sign=9c95ea04d1b048b75e41688fda6f494b&amp;type=album"/>
          <p:cNvPicPr>
            <a:picLocks noChangeAspect="1" noChangeArrowheads="1"/>
          </p:cNvPicPr>
          <p:nvPr/>
        </p:nvPicPr>
        <p:blipFill>
          <a:blip r:embed="rId5" cstate="print"/>
          <a:srcRect b="39673"/>
          <a:stretch>
            <a:fillRect/>
          </a:stretch>
        </p:blipFill>
        <p:spPr bwMode="auto">
          <a:xfrm>
            <a:off x="6836552" y="1305032"/>
            <a:ext cx="1839904" cy="2412000"/>
          </a:xfrm>
          <a:prstGeom prst="rect">
            <a:avLst/>
          </a:prstGeom>
          <a:noFill/>
          <a:ln>
            <a:solidFill>
              <a:schemeClr val="accent3">
                <a:lumMod val="50000"/>
              </a:schemeClr>
            </a:solidFill>
          </a:ln>
        </p:spPr>
      </p:pic>
      <p:pic>
        <p:nvPicPr>
          <p:cNvPr id="5126" name="Picture 6" descr="https://sun9-22.userapi.com/impg/H5cvT8jQGHVJYd_LXF0I-SXR-nL2Sk4vuZyRkQ/VXObcXr5D7k.jpg?size=497x1080&amp;quality=95&amp;sign=c21b40563b25567c67911f8d7d242b18&amp;type=album"/>
          <p:cNvPicPr>
            <a:picLocks noChangeAspect="1" noChangeArrowheads="1"/>
          </p:cNvPicPr>
          <p:nvPr/>
        </p:nvPicPr>
        <p:blipFill>
          <a:blip r:embed="rId6" cstate="print"/>
          <a:srcRect t="17445" b="22468"/>
          <a:stretch>
            <a:fillRect/>
          </a:stretch>
        </p:blipFill>
        <p:spPr bwMode="auto">
          <a:xfrm>
            <a:off x="467544" y="3933056"/>
            <a:ext cx="1847258" cy="2412000"/>
          </a:xfrm>
          <a:prstGeom prst="rect">
            <a:avLst/>
          </a:prstGeom>
          <a:noFill/>
          <a:ln>
            <a:solidFill>
              <a:schemeClr val="accent3">
                <a:lumMod val="50000"/>
              </a:schemeClr>
            </a:solidFill>
          </a:ln>
        </p:spPr>
      </p:pic>
      <p:pic>
        <p:nvPicPr>
          <p:cNvPr id="5128" name="Picture 8" descr="https://sun9-66.userapi.com/impg/1uRd9Yg6VMhQcV_MShFTMeqJc9aibLa9sGaArA/sa3xKfE7h9E.jpg?size=497x1080&amp;quality=95&amp;sign=9de824e4a615317395a3022a0a57726a&amp;type=album"/>
          <p:cNvPicPr>
            <a:picLocks noChangeAspect="1" noChangeArrowheads="1"/>
          </p:cNvPicPr>
          <p:nvPr/>
        </p:nvPicPr>
        <p:blipFill>
          <a:blip r:embed="rId7" cstate="print"/>
          <a:srcRect b="31429"/>
          <a:stretch>
            <a:fillRect/>
          </a:stretch>
        </p:blipFill>
        <p:spPr bwMode="auto">
          <a:xfrm>
            <a:off x="2699792" y="1340768"/>
            <a:ext cx="1618699" cy="2412000"/>
          </a:xfrm>
          <a:prstGeom prst="rect">
            <a:avLst/>
          </a:prstGeom>
          <a:noFill/>
          <a:ln>
            <a:solidFill>
              <a:schemeClr val="accent3">
                <a:lumMod val="50000"/>
              </a:schemeClr>
            </a:solidFill>
          </a:ln>
        </p:spPr>
      </p:pic>
      <p:pic>
        <p:nvPicPr>
          <p:cNvPr id="5130" name="Picture 10" descr="https://sun9-74.userapi.com/impg/HkiSI6PnsYVqIGSDO7xvUPFJtCky5MOEAATTSQ/hJOCyUogWfk.jpg?size=497x1080&amp;quality=95&amp;sign=8a8c2f5d990f9dd6135adce054415845&amp;type=album"/>
          <p:cNvPicPr>
            <a:picLocks noChangeAspect="1" noChangeArrowheads="1"/>
          </p:cNvPicPr>
          <p:nvPr/>
        </p:nvPicPr>
        <p:blipFill>
          <a:blip r:embed="rId8" cstate="print"/>
          <a:srcRect b="36873"/>
          <a:stretch>
            <a:fillRect/>
          </a:stretch>
        </p:blipFill>
        <p:spPr bwMode="auto">
          <a:xfrm>
            <a:off x="4716016" y="3933056"/>
            <a:ext cx="1872208" cy="2412000"/>
          </a:xfrm>
          <a:prstGeom prst="rect">
            <a:avLst/>
          </a:prstGeom>
          <a:noFill/>
          <a:ln>
            <a:solidFill>
              <a:schemeClr val="accent3">
                <a:lumMod val="50000"/>
              </a:schemeClr>
            </a:solidFill>
          </a:ln>
        </p:spPr>
      </p:pic>
      <p:pic>
        <p:nvPicPr>
          <p:cNvPr id="5132" name="Picture 12" descr="https://sun9-4.userapi.com/impg/mfhAJHeqW2Ll1nW0Q-_L2OSsD73PJ06Hx6LOKg/EIw1_rkSJN4.jpg?size=497x1080&amp;quality=95&amp;sign=a16fec33f5c83cbc84aae71ee2b10d85&amp;type=album"/>
          <p:cNvPicPr>
            <a:picLocks noChangeAspect="1" noChangeArrowheads="1"/>
          </p:cNvPicPr>
          <p:nvPr/>
        </p:nvPicPr>
        <p:blipFill>
          <a:blip r:embed="rId9" cstate="print"/>
          <a:srcRect t="19028" b="20073"/>
          <a:stretch>
            <a:fillRect/>
          </a:stretch>
        </p:blipFill>
        <p:spPr bwMode="auto">
          <a:xfrm>
            <a:off x="6876256" y="3933056"/>
            <a:ext cx="1800200" cy="2382316"/>
          </a:xfrm>
          <a:prstGeom prst="rect">
            <a:avLst/>
          </a:prstGeom>
          <a:noFill/>
          <a:ln>
            <a:solidFill>
              <a:schemeClr val="accent3">
                <a:lumMod val="50000"/>
              </a:schemeClr>
            </a:solidFill>
          </a:ln>
        </p:spPr>
      </p:pic>
      <p:pic>
        <p:nvPicPr>
          <p:cNvPr id="5134" name="Picture 14" descr="https://sun9-31.userapi.com/impg/Ufl_4G9JA6cKIn6jOzivyiwLp9_158_8xhw-_Q/AzsJQyWFuHc.jpg?size=497x1080&amp;quality=95&amp;sign=76335ed1afaeffddb42a52317d0cc182&amp;type=album"/>
          <p:cNvPicPr>
            <a:picLocks noChangeAspect="1" noChangeArrowheads="1"/>
          </p:cNvPicPr>
          <p:nvPr/>
        </p:nvPicPr>
        <p:blipFill>
          <a:blip r:embed="rId10" cstate="print"/>
          <a:srcRect b="31973"/>
          <a:stretch>
            <a:fillRect/>
          </a:stretch>
        </p:blipFill>
        <p:spPr bwMode="auto">
          <a:xfrm>
            <a:off x="4812560" y="1340768"/>
            <a:ext cx="1631648" cy="2412000"/>
          </a:xfrm>
          <a:prstGeom prst="rect">
            <a:avLst/>
          </a:prstGeom>
          <a:noFill/>
          <a:ln>
            <a:solidFill>
              <a:schemeClr val="accent3">
                <a:lumMod val="50000"/>
              </a:schemeClr>
            </a:solidFill>
          </a:ln>
        </p:spPr>
      </p:pic>
      <p:pic>
        <p:nvPicPr>
          <p:cNvPr id="5136" name="Picture 16" descr="https://sun9-41.userapi.com/impg/lKTlOLFg95aTufXeu-CDrUzOYLOuTJAt43IB2g/BKhITuTZWBc.jpg?size=497x1080&amp;quality=95&amp;sign=1230996f257a5cc98848df56ffbd5bc2&amp;type=album"/>
          <p:cNvPicPr>
            <a:picLocks noChangeAspect="1" noChangeArrowheads="1"/>
          </p:cNvPicPr>
          <p:nvPr/>
        </p:nvPicPr>
        <p:blipFill>
          <a:blip r:embed="rId11" cstate="print"/>
          <a:srcRect b="40377"/>
          <a:stretch>
            <a:fillRect/>
          </a:stretch>
        </p:blipFill>
        <p:spPr bwMode="auto">
          <a:xfrm>
            <a:off x="2555776" y="3933056"/>
            <a:ext cx="1861647" cy="2412000"/>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noAutofit/>
          </a:bodyPr>
          <a:lstStyle/>
          <a:p>
            <a:r>
              <a:rPr lang="ru-RU" sz="4000" b="1" dirty="0" smtClean="0">
                <a:solidFill>
                  <a:schemeClr val="accent3">
                    <a:lumMod val="50000"/>
                  </a:schemeClr>
                </a:solidFill>
              </a:rPr>
              <a:t>Первая партия готовых наборов.</a:t>
            </a:r>
            <a:br>
              <a:rPr lang="ru-RU" sz="4000" b="1" dirty="0" smtClean="0">
                <a:solidFill>
                  <a:schemeClr val="accent3">
                    <a:lumMod val="50000"/>
                  </a:schemeClr>
                </a:solidFill>
              </a:rPr>
            </a:br>
            <a:r>
              <a:rPr lang="ru-RU" sz="4000" b="1" dirty="0" smtClean="0">
                <a:solidFill>
                  <a:schemeClr val="accent3">
                    <a:lumMod val="50000"/>
                  </a:schemeClr>
                </a:solidFill>
              </a:rPr>
              <a:t>Подмосковье. Военный городок.</a:t>
            </a:r>
            <a:endParaRPr lang="ru-RU" sz="4000" b="1" dirty="0">
              <a:solidFill>
                <a:schemeClr val="accent3">
                  <a:lumMod val="50000"/>
                </a:schemeClr>
              </a:solidFill>
            </a:endParaRPr>
          </a:p>
        </p:txBody>
      </p:sp>
      <p:sp>
        <p:nvSpPr>
          <p:cNvPr id="3" name="Содержимое 2"/>
          <p:cNvSpPr>
            <a:spLocks noGrp="1"/>
          </p:cNvSpPr>
          <p:nvPr>
            <p:ph idx="1"/>
          </p:nvPr>
        </p:nvSpPr>
        <p:spPr/>
        <p:txBody>
          <a:bodyPr/>
          <a:lstStyle/>
          <a:p>
            <a:endParaRPr lang="ru-RU" dirty="0"/>
          </a:p>
        </p:txBody>
      </p:sp>
      <p:pic>
        <p:nvPicPr>
          <p:cNvPr id="4098" name="Picture 2" descr="https://sun9-80.userapi.com/impg/q1Rk_UeF3SonlSe8LpH3WeRUMdxMm6es___vCQ/PB8sVKcS3y4.jpg?size=1152x864&amp;quality=95&amp;sign=6092685bf7e21706c0d70ae90996478d&amp;type=album"/>
          <p:cNvPicPr>
            <a:picLocks noChangeAspect="1" noChangeArrowheads="1"/>
          </p:cNvPicPr>
          <p:nvPr/>
        </p:nvPicPr>
        <p:blipFill>
          <a:blip r:embed="rId4" cstate="print"/>
          <a:srcRect/>
          <a:stretch>
            <a:fillRect/>
          </a:stretch>
        </p:blipFill>
        <p:spPr bwMode="auto">
          <a:xfrm>
            <a:off x="395537" y="1988841"/>
            <a:ext cx="5184575" cy="3888431"/>
          </a:xfrm>
          <a:prstGeom prst="rect">
            <a:avLst/>
          </a:prstGeom>
          <a:noFill/>
          <a:ln>
            <a:solidFill>
              <a:schemeClr val="accent3">
                <a:lumMod val="50000"/>
              </a:schemeClr>
            </a:solidFill>
          </a:ln>
        </p:spPr>
      </p:pic>
      <p:pic>
        <p:nvPicPr>
          <p:cNvPr id="6" name="Picture 2" descr="https://sun9-74.userapi.com/impg/UeTqDrf3fvkTqxiAgQp_Ns0u4nVoO5CLc5_v2w/3thfKsabOPY.jpg?size=1080x608&amp;quality=95&amp;sign=dadc328f4af7ca0a8d79506cf811f036&amp;type=album"/>
          <p:cNvPicPr>
            <a:picLocks noChangeAspect="1" noChangeArrowheads="1"/>
          </p:cNvPicPr>
          <p:nvPr/>
        </p:nvPicPr>
        <p:blipFill>
          <a:blip r:embed="rId5" cstate="print"/>
          <a:srcRect l="15632" t="68554" r="1769"/>
          <a:stretch>
            <a:fillRect/>
          </a:stretch>
        </p:blipFill>
        <p:spPr bwMode="auto">
          <a:xfrm>
            <a:off x="5640531" y="2678129"/>
            <a:ext cx="3167484" cy="678863"/>
          </a:xfrm>
          <a:prstGeom prst="rect">
            <a:avLst/>
          </a:prstGeom>
          <a:noFill/>
          <a:ln>
            <a:solidFill>
              <a:schemeClr val="accent3">
                <a:lumMod val="50000"/>
              </a:schemeClr>
            </a:solidFill>
          </a:ln>
        </p:spPr>
      </p:pic>
      <p:pic>
        <p:nvPicPr>
          <p:cNvPr id="7" name="Picture 4" descr="https://sun9-80.userapi.com/impg/QnmwYXKal8FC_hWu-85BT73W5b4CSmKLSjxwPA/0K3G-4Rya3g.jpg?size=1080x359&amp;quality=95&amp;sign=71ff86f129038e793d195728c081bad9&amp;type=album"/>
          <p:cNvPicPr>
            <a:picLocks noChangeAspect="1" noChangeArrowheads="1"/>
          </p:cNvPicPr>
          <p:nvPr/>
        </p:nvPicPr>
        <p:blipFill>
          <a:blip r:embed="rId6" cstate="print"/>
          <a:srcRect l="3155" t="25270" r="44701"/>
          <a:stretch>
            <a:fillRect/>
          </a:stretch>
        </p:blipFill>
        <p:spPr bwMode="auto">
          <a:xfrm>
            <a:off x="6012160" y="3501008"/>
            <a:ext cx="2267319" cy="1080120"/>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r>
              <a:rPr lang="ru-RU" b="1" dirty="0" smtClean="0">
                <a:solidFill>
                  <a:schemeClr val="accent3">
                    <a:lumMod val="50000"/>
                  </a:schemeClr>
                </a:solidFill>
              </a:rPr>
              <a:t>Вторая партия готовых наборов</a:t>
            </a:r>
            <a:endParaRPr lang="ru-RU" b="1" dirty="0">
              <a:solidFill>
                <a:schemeClr val="accent3">
                  <a:lumMod val="50000"/>
                </a:schemeClr>
              </a:solidFill>
            </a:endParaRPr>
          </a:p>
        </p:txBody>
      </p:sp>
      <p:sp>
        <p:nvSpPr>
          <p:cNvPr id="3" name="Содержимое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4" cstate="print"/>
          <a:srcRect l="18254" t="15504" r="29328" b="9685"/>
          <a:stretch>
            <a:fillRect/>
          </a:stretch>
        </p:blipFill>
        <p:spPr bwMode="auto">
          <a:xfrm>
            <a:off x="2195736" y="1222107"/>
            <a:ext cx="4896544" cy="5241371"/>
          </a:xfrm>
          <a:prstGeom prst="rect">
            <a:avLst/>
          </a:prstGeom>
          <a:noFill/>
          <a:ln w="9525">
            <a:solidFill>
              <a:schemeClr val="accent3">
                <a:lumMod val="50000"/>
              </a:schemeClr>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solidFill>
                  <a:schemeClr val="accent3">
                    <a:lumMod val="50000"/>
                  </a:schemeClr>
                </a:solidFill>
              </a:rPr>
              <a:t>Третья партия наборов отправлена</a:t>
            </a:r>
            <a:endParaRPr lang="ru-RU" b="1" dirty="0">
              <a:solidFill>
                <a:schemeClr val="accent3">
                  <a:lumMod val="50000"/>
                </a:schemeClr>
              </a:solidFill>
            </a:endParaRPr>
          </a:p>
        </p:txBody>
      </p:sp>
      <p:sp>
        <p:nvSpPr>
          <p:cNvPr id="3" name="Содержимое 2"/>
          <p:cNvSpPr>
            <a:spLocks noGrp="1"/>
          </p:cNvSpPr>
          <p:nvPr>
            <p:ph idx="1"/>
          </p:nvPr>
        </p:nvSpPr>
        <p:spPr/>
        <p:txBody>
          <a:bodyPr/>
          <a:lstStyle/>
          <a:p>
            <a:endParaRPr lang="ru-RU" dirty="0"/>
          </a:p>
        </p:txBody>
      </p:sp>
      <p:pic>
        <p:nvPicPr>
          <p:cNvPr id="7172" name="Picture 4" descr="https://sun9-18.userapi.com/impg/rNMkG_gXnTy5r-G0gdmipP0xbEae_Rrb_bg6uQ/hYMJYp2p7TM.jpg?size=1280x588&amp;quality=95&amp;sign=338fdcb2ed54e8dc932c743293288645&amp;type=album"/>
          <p:cNvPicPr>
            <a:picLocks noChangeAspect="1" noChangeArrowheads="1"/>
          </p:cNvPicPr>
          <p:nvPr/>
        </p:nvPicPr>
        <p:blipFill rotWithShape="1">
          <a:blip r:embed="rId4" cstate="print"/>
          <a:srcRect l="10601" t="13158" r="6947"/>
          <a:stretch/>
        </p:blipFill>
        <p:spPr bwMode="auto">
          <a:xfrm>
            <a:off x="2252976" y="1293421"/>
            <a:ext cx="4761954" cy="2304000"/>
          </a:xfrm>
          <a:prstGeom prst="rect">
            <a:avLst/>
          </a:prstGeom>
          <a:noFill/>
          <a:ln>
            <a:solidFill>
              <a:schemeClr val="accent3">
                <a:lumMod val="50000"/>
              </a:schemeClr>
            </a:solidFill>
          </a:ln>
        </p:spPr>
      </p:pic>
      <p:pic>
        <p:nvPicPr>
          <p:cNvPr id="7170" name="Picture 2" descr="https://sun9-51.userapi.com/impg/xq12-9AEDxxKJekwFmD6kCkEeDKBfaFchDrR5w/IL2AMSY5viE.jpg?size=1280x588&amp;quality=95&amp;sign=0f0cadb6b1b30c21799d647923068c85&amp;type=album"/>
          <p:cNvPicPr>
            <a:picLocks noChangeAspect="1" noChangeArrowheads="1"/>
          </p:cNvPicPr>
          <p:nvPr/>
        </p:nvPicPr>
        <p:blipFill rotWithShape="1">
          <a:blip r:embed="rId5" cstate="print"/>
          <a:srcRect l="10870" t="9412" r="15774"/>
          <a:stretch/>
        </p:blipFill>
        <p:spPr bwMode="auto">
          <a:xfrm>
            <a:off x="2267744" y="3717032"/>
            <a:ext cx="4759528" cy="2700000"/>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3801" r="1963" b="4851"/>
          <a:stretch>
            <a:fillRect/>
          </a:stretch>
        </p:blipFill>
        <p:spPr bwMode="auto">
          <a:xfrm>
            <a:off x="0" y="0"/>
            <a:ext cx="9168000" cy="6876000"/>
          </a:xfrm>
          <a:prstGeom prst="rect">
            <a:avLst/>
          </a:prstGeom>
          <a:noFill/>
        </p:spPr>
      </p:pic>
      <p:sp>
        <p:nvSpPr>
          <p:cNvPr id="3" name="Содержимое 2"/>
          <p:cNvSpPr>
            <a:spLocks noGrp="1"/>
          </p:cNvSpPr>
          <p:nvPr>
            <p:ph idx="1"/>
          </p:nvPr>
        </p:nvSpPr>
        <p:spPr>
          <a:xfrm>
            <a:off x="539552" y="404665"/>
            <a:ext cx="7848872" cy="5688632"/>
          </a:xfrm>
        </p:spPr>
        <p:txBody>
          <a:bodyPr>
            <a:normAutofit fontScale="70000" lnSpcReduction="20000"/>
          </a:bodyPr>
          <a:lstStyle/>
          <a:p>
            <a:pPr algn="ctr">
              <a:lnSpc>
                <a:spcPct val="150000"/>
              </a:lnSpc>
              <a:buNone/>
            </a:pPr>
            <a:r>
              <a:rPr lang="ru-RU" dirty="0" smtClean="0"/>
              <a:t>          </a:t>
            </a:r>
          </a:p>
          <a:p>
            <a:pPr algn="ctr">
              <a:lnSpc>
                <a:spcPct val="150000"/>
              </a:lnSpc>
              <a:buNone/>
            </a:pPr>
            <a:r>
              <a:rPr lang="ru-RU" sz="7700" b="1" dirty="0" smtClean="0"/>
              <a:t>САД </a:t>
            </a:r>
          </a:p>
          <a:p>
            <a:pPr algn="ctr">
              <a:lnSpc>
                <a:spcPct val="150000"/>
              </a:lnSpc>
              <a:buNone/>
            </a:pPr>
            <a:r>
              <a:rPr lang="ru-RU" sz="3600" dirty="0" smtClean="0"/>
              <a:t>(сухой армейский душ) – </a:t>
            </a:r>
          </a:p>
          <a:p>
            <a:pPr algn="ctr">
              <a:lnSpc>
                <a:spcPct val="150000"/>
              </a:lnSpc>
              <a:buNone/>
            </a:pPr>
            <a:r>
              <a:rPr lang="ru-RU" sz="3600" dirty="0" smtClean="0"/>
              <a:t>средство гигиены тела. </a:t>
            </a:r>
          </a:p>
          <a:p>
            <a:pPr algn="ctr">
              <a:lnSpc>
                <a:spcPct val="150000"/>
              </a:lnSpc>
              <a:buNone/>
            </a:pPr>
            <a:r>
              <a:rPr lang="ru-RU" sz="3600" dirty="0" smtClean="0"/>
              <a:t>Разработан для военнослужащих </a:t>
            </a:r>
          </a:p>
          <a:p>
            <a:pPr algn="ctr">
              <a:lnSpc>
                <a:spcPct val="150000"/>
              </a:lnSpc>
              <a:buNone/>
            </a:pPr>
            <a:r>
              <a:rPr lang="ru-RU" sz="3600" dirty="0" smtClean="0"/>
              <a:t> участников СВО, находящихся </a:t>
            </a:r>
          </a:p>
          <a:p>
            <a:pPr algn="ctr">
              <a:lnSpc>
                <a:spcPct val="150000"/>
              </a:lnSpc>
              <a:buNone/>
            </a:pPr>
            <a:r>
              <a:rPr lang="ru-RU" sz="3600" dirty="0" smtClean="0"/>
              <a:t>в сложных фронтовых условиях.</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a:xfrm>
            <a:off x="457200" y="418654"/>
            <a:ext cx="8229600" cy="778098"/>
          </a:xfrm>
        </p:spPr>
        <p:txBody>
          <a:bodyPr>
            <a:normAutofit fontScale="90000"/>
          </a:bodyPr>
          <a:lstStyle/>
          <a:p>
            <a:r>
              <a:rPr lang="ru-RU" b="1" dirty="0" smtClean="0">
                <a:solidFill>
                  <a:schemeClr val="accent3">
                    <a:lumMod val="50000"/>
                  </a:schemeClr>
                </a:solidFill>
              </a:rPr>
              <a:t>Слова благодарности от главы </a:t>
            </a:r>
            <a:br>
              <a:rPr lang="ru-RU" b="1" dirty="0" smtClean="0">
                <a:solidFill>
                  <a:schemeClr val="accent3">
                    <a:lumMod val="50000"/>
                  </a:schemeClr>
                </a:solidFill>
              </a:rPr>
            </a:br>
            <a:r>
              <a:rPr lang="ru-RU" b="1" dirty="0" err="1" smtClean="0">
                <a:solidFill>
                  <a:schemeClr val="accent3">
                    <a:lumMod val="50000"/>
                  </a:schemeClr>
                </a:solidFill>
              </a:rPr>
              <a:t>Усть-Вымского</a:t>
            </a:r>
            <a:r>
              <a:rPr lang="ru-RU" b="1" dirty="0" smtClean="0">
                <a:solidFill>
                  <a:schemeClr val="accent3">
                    <a:lumMod val="50000"/>
                  </a:schemeClr>
                </a:solidFill>
              </a:rPr>
              <a:t> района  </a:t>
            </a:r>
            <a:endParaRPr lang="ru-RU" b="1" dirty="0"/>
          </a:p>
        </p:txBody>
      </p:sp>
      <p:pic>
        <p:nvPicPr>
          <p:cNvPr id="4" name="Picture 4"/>
          <p:cNvPicPr>
            <a:picLocks noChangeAspect="1" noChangeArrowheads="1"/>
          </p:cNvPicPr>
          <p:nvPr/>
        </p:nvPicPr>
        <p:blipFill>
          <a:blip r:embed="rId3" cstate="print"/>
          <a:srcRect l="20469" t="18457" r="40402" b="5747"/>
          <a:stretch>
            <a:fillRect/>
          </a:stretch>
        </p:blipFill>
        <p:spPr bwMode="auto">
          <a:xfrm>
            <a:off x="2771800" y="1503805"/>
            <a:ext cx="3357256" cy="4877523"/>
          </a:xfrm>
          <a:prstGeom prst="rect">
            <a:avLst/>
          </a:prstGeom>
          <a:noFill/>
          <a:ln w="9525">
            <a:solidFill>
              <a:schemeClr val="accent3">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r>
              <a:rPr lang="ru-RU" b="1" dirty="0" smtClean="0">
                <a:solidFill>
                  <a:schemeClr val="accent3">
                    <a:lumMod val="50000"/>
                  </a:schemeClr>
                </a:solidFill>
              </a:rPr>
              <a:t>Итоги работы над проектом</a:t>
            </a:r>
            <a:endParaRPr lang="ru-RU" b="1" dirty="0">
              <a:solidFill>
                <a:schemeClr val="accent3">
                  <a:lumMod val="50000"/>
                </a:schemeClr>
              </a:solidFill>
            </a:endParaRPr>
          </a:p>
        </p:txBody>
      </p:sp>
      <p:sp>
        <p:nvSpPr>
          <p:cNvPr id="3" name="Содержимое 2"/>
          <p:cNvSpPr>
            <a:spLocks noGrp="1"/>
          </p:cNvSpPr>
          <p:nvPr>
            <p:ph idx="1"/>
          </p:nvPr>
        </p:nvSpPr>
        <p:spPr/>
        <p:txBody>
          <a:bodyPr>
            <a:normAutofit fontScale="77500" lnSpcReduction="20000"/>
          </a:bodyPr>
          <a:lstStyle/>
          <a:p>
            <a:pPr>
              <a:buNone/>
            </a:pPr>
            <a:endParaRPr lang="ru-RU" b="1" dirty="0" smtClean="0"/>
          </a:p>
          <a:p>
            <a:pPr marL="514350" indent="-514350">
              <a:buAutoNum type="arabicPeriod"/>
            </a:pPr>
            <a:r>
              <a:rPr lang="ru-RU" dirty="0" smtClean="0"/>
              <a:t>Встретились с героем нашего времени, участником СВО.</a:t>
            </a:r>
          </a:p>
          <a:p>
            <a:pPr marL="514350" indent="-514350">
              <a:buNone/>
            </a:pPr>
            <a:r>
              <a:rPr lang="ru-RU" dirty="0" smtClean="0"/>
              <a:t>2.    Узнали, что входит в состав набора сухого душа.</a:t>
            </a:r>
          </a:p>
          <a:p>
            <a:pPr marL="514350" indent="-514350">
              <a:buNone/>
            </a:pPr>
            <a:r>
              <a:rPr lang="ru-RU" dirty="0" smtClean="0"/>
              <a:t>3.    Подготовили необходимый материал.</a:t>
            </a:r>
          </a:p>
          <a:p>
            <a:pPr marL="514350" indent="-514350">
              <a:buNone/>
            </a:pPr>
            <a:r>
              <a:rPr lang="ru-RU" dirty="0" smtClean="0"/>
              <a:t>4.    Ознакомились с инструкцией по изготовлению сухого душа.</a:t>
            </a:r>
          </a:p>
          <a:p>
            <a:pPr marL="514350" indent="-514350">
              <a:buNone/>
            </a:pPr>
            <a:r>
              <a:rPr lang="ru-RU" dirty="0" smtClean="0"/>
              <a:t>5.    Изготовили талисман-оберег  в виде ангелочка.</a:t>
            </a:r>
          </a:p>
          <a:p>
            <a:pPr marL="514350" indent="-514350">
              <a:buNone/>
            </a:pPr>
            <a:r>
              <a:rPr lang="ru-RU" dirty="0" smtClean="0"/>
              <a:t>6.    Написали письма солдатам для сохранения боевого духа.</a:t>
            </a:r>
          </a:p>
          <a:p>
            <a:pPr marL="514350" indent="-514350">
              <a:buNone/>
            </a:pPr>
            <a:r>
              <a:rPr lang="ru-RU" smtClean="0"/>
              <a:t>7.    Готовые </a:t>
            </a:r>
            <a:r>
              <a:rPr lang="ru-RU" dirty="0" smtClean="0"/>
              <a:t>наборы сухого армейского душа отправили на Украину для участников СВО.</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a:xfrm>
            <a:off x="457200" y="5229200"/>
            <a:ext cx="8229600" cy="1143000"/>
          </a:xfrm>
        </p:spPr>
        <p:txBody>
          <a:bodyPr>
            <a:normAutofit/>
          </a:bodyPr>
          <a:lstStyle/>
          <a:p>
            <a:pPr algn="l"/>
            <a:r>
              <a:rPr lang="ru-RU" dirty="0" smtClean="0"/>
              <a:t>   </a:t>
            </a:r>
            <a:r>
              <a:rPr lang="ru-RU" dirty="0" smtClean="0">
                <a:solidFill>
                  <a:schemeClr val="accent3">
                    <a:lumMod val="50000"/>
                  </a:schemeClr>
                </a:solidFill>
              </a:rPr>
              <a:t>9568 рублей                 </a:t>
            </a:r>
            <a:r>
              <a:rPr lang="ru-RU" dirty="0" smtClean="0"/>
              <a:t>             </a:t>
            </a:r>
            <a:endParaRPr lang="ru-RU" dirty="0"/>
          </a:p>
        </p:txBody>
      </p:sp>
      <p:pic>
        <p:nvPicPr>
          <p:cNvPr id="1026" name="Picture 2" descr="https://sun9-57.userapi.com/impg/i05HT7cInOgZfberHxLXIdTB7casi6lGaSba4A/hMOsR1dk0FI.jpg?size=497x1080&amp;quality=95&amp;sign=f5aac244bff28c8f57ac5216d2a05a52&amp;type=album"/>
          <p:cNvPicPr>
            <a:picLocks noChangeAspect="1" noChangeArrowheads="1"/>
          </p:cNvPicPr>
          <p:nvPr/>
        </p:nvPicPr>
        <p:blipFill>
          <a:blip r:embed="rId4" cstate="print"/>
          <a:srcRect t="16928" b="19373"/>
          <a:stretch>
            <a:fillRect/>
          </a:stretch>
        </p:blipFill>
        <p:spPr bwMode="auto">
          <a:xfrm>
            <a:off x="5643892" y="1628800"/>
            <a:ext cx="2392973" cy="3312368"/>
          </a:xfrm>
          <a:prstGeom prst="rect">
            <a:avLst/>
          </a:prstGeom>
          <a:noFill/>
          <a:ln>
            <a:solidFill>
              <a:schemeClr val="accent3">
                <a:lumMod val="50000"/>
              </a:schemeClr>
            </a:solidFill>
          </a:ln>
        </p:spPr>
      </p:pic>
      <p:pic>
        <p:nvPicPr>
          <p:cNvPr id="1028" name="Picture 4" descr="https://sun9-58.userapi.com/impg/uqPNS0VOGjnzrAxA7_8qgP5V6bYxxjChuqXkCQ/FSo2dZekzvk.jpg?size=730x1080&amp;quality=95&amp;sign=532a9a84087d4a02984ec39d441c6520&amp;type=album"/>
          <p:cNvPicPr>
            <a:picLocks noChangeAspect="1" noChangeArrowheads="1"/>
          </p:cNvPicPr>
          <p:nvPr/>
        </p:nvPicPr>
        <p:blipFill>
          <a:blip r:embed="rId5" cstate="print"/>
          <a:srcRect/>
          <a:stretch>
            <a:fillRect/>
          </a:stretch>
        </p:blipFill>
        <p:spPr bwMode="auto">
          <a:xfrm>
            <a:off x="971600" y="1628800"/>
            <a:ext cx="2433603" cy="3600400"/>
          </a:xfrm>
          <a:prstGeom prst="rect">
            <a:avLst/>
          </a:prstGeom>
          <a:noFill/>
          <a:ln>
            <a:solidFill>
              <a:schemeClr val="accent3">
                <a:lumMod val="50000"/>
              </a:schemeClr>
            </a:solidFill>
          </a:ln>
        </p:spPr>
      </p:pic>
      <p:sp>
        <p:nvSpPr>
          <p:cNvPr id="7" name="Заголовок 1"/>
          <p:cNvSpPr txBox="1">
            <a:spLocks/>
          </p:cNvSpPr>
          <p:nvPr/>
        </p:nvSpPr>
        <p:spPr>
          <a:xfrm>
            <a:off x="609600" y="332656"/>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Заголовок 1"/>
          <p:cNvSpPr txBox="1">
            <a:spLocks/>
          </p:cNvSpPr>
          <p:nvPr/>
        </p:nvSpPr>
        <p:spPr>
          <a:xfrm>
            <a:off x="609600" y="4046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accent3">
                    <a:lumMod val="50000"/>
                  </a:schemeClr>
                </a:solidFill>
                <a:latin typeface="+mj-lt"/>
                <a:ea typeface="+mj-ea"/>
                <a:cs typeface="+mj-cs"/>
              </a:rPr>
              <a:t>200 наборов сухого душа</a:t>
            </a:r>
            <a:r>
              <a:rPr kumimoji="0" lang="ru-RU" sz="4400" b="1" i="0" u="none" strike="noStrike" kern="1200" cap="none" spc="0" normalizeH="0" baseline="0" noProof="0" dirty="0" smtClean="0">
                <a:ln>
                  <a:noFill/>
                </a:ln>
                <a:solidFill>
                  <a:schemeClr val="accent3">
                    <a:lumMod val="50000"/>
                  </a:schemeClr>
                </a:solidFill>
                <a:effectLst/>
                <a:uLnTx/>
                <a:uFillTx/>
                <a:latin typeface="+mj-lt"/>
                <a:ea typeface="+mj-ea"/>
                <a:cs typeface="+mj-cs"/>
              </a:rPr>
              <a:t>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Заголовок 1"/>
          <p:cNvSpPr txBox="1">
            <a:spLocks/>
          </p:cNvSpPr>
          <p:nvPr/>
        </p:nvSpPr>
        <p:spPr>
          <a:xfrm>
            <a:off x="4644008" y="5229200"/>
            <a:ext cx="4195192"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accent3">
                    <a:lumMod val="50000"/>
                  </a:schemeClr>
                </a:solidFill>
                <a:effectLst/>
                <a:uLnTx/>
                <a:uFillTx/>
                <a:latin typeface="+mj-lt"/>
                <a:ea typeface="+mj-ea"/>
                <a:cs typeface="+mj-cs"/>
              </a:rPr>
              <a:t>      1800 рублей</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ru-RU" sz="7200" b="1" dirty="0" smtClean="0">
                <a:solidFill>
                  <a:schemeClr val="accent3">
                    <a:lumMod val="50000"/>
                  </a:schemeClr>
                </a:solidFill>
              </a:rPr>
              <a:t>СПАСИБО </a:t>
            </a:r>
          </a:p>
          <a:p>
            <a:pPr algn="ctr">
              <a:buNone/>
            </a:pPr>
            <a:r>
              <a:rPr lang="ru-RU" sz="7200" b="1" dirty="0" smtClean="0">
                <a:solidFill>
                  <a:schemeClr val="accent3">
                    <a:lumMod val="50000"/>
                  </a:schemeClr>
                </a:solidFill>
              </a:rPr>
              <a:t>ЗА ВНИМАНИЕ</a:t>
            </a:r>
            <a:endParaRPr lang="ru-RU" sz="7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r>
              <a:rPr lang="ru-RU" dirty="0" smtClean="0"/>
              <a:t>Источник информации</a:t>
            </a:r>
            <a:endParaRPr lang="ru-RU" dirty="0"/>
          </a:p>
        </p:txBody>
      </p:sp>
      <p:sp>
        <p:nvSpPr>
          <p:cNvPr id="3" name="Содержимое 2"/>
          <p:cNvSpPr>
            <a:spLocks noGrp="1"/>
          </p:cNvSpPr>
          <p:nvPr>
            <p:ph idx="1"/>
          </p:nvPr>
        </p:nvSpPr>
        <p:spPr/>
        <p:txBody>
          <a:bodyPr/>
          <a:lstStyle/>
          <a:p>
            <a:r>
              <a:rPr lang="en-US" dirty="0" smtClean="0">
                <a:hlinkClick r:id="rId3"/>
              </a:rPr>
              <a:t>https://ya.ru/video/preview/13647868231041081509</a:t>
            </a:r>
            <a:endParaRPr lang="ru-RU" dirty="0" smtClean="0"/>
          </a:p>
          <a:p>
            <a:r>
              <a:rPr lang="en-US" dirty="0" smtClean="0">
                <a:hlinkClick r:id="rId4"/>
              </a:rPr>
              <a:t>https://vk.com/sddkomi</a:t>
            </a: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3801" r="1963" b="4851"/>
          <a:stretch>
            <a:fillRect/>
          </a:stretch>
        </p:blipFill>
        <p:spPr bwMode="auto">
          <a:xfrm>
            <a:off x="0" y="0"/>
            <a:ext cx="9168000" cy="6876000"/>
          </a:xfrm>
          <a:prstGeom prst="rect">
            <a:avLst/>
          </a:prstGeom>
          <a:noFill/>
        </p:spPr>
      </p:pic>
      <p:sp>
        <p:nvSpPr>
          <p:cNvPr id="3" name="Содержимое 2"/>
          <p:cNvSpPr>
            <a:spLocks noGrp="1"/>
          </p:cNvSpPr>
          <p:nvPr>
            <p:ph idx="1"/>
          </p:nvPr>
        </p:nvSpPr>
        <p:spPr>
          <a:xfrm>
            <a:off x="611560" y="1052738"/>
            <a:ext cx="8075240" cy="4824535"/>
          </a:xfrm>
        </p:spPr>
        <p:txBody>
          <a:bodyPr>
            <a:normAutofit fontScale="62500" lnSpcReduction="20000"/>
          </a:bodyPr>
          <a:lstStyle/>
          <a:p>
            <a:pPr algn="ctr">
              <a:buNone/>
            </a:pPr>
            <a:r>
              <a:rPr lang="ru-RU" b="1" dirty="0" smtClean="0"/>
              <a:t>      Русский солдат уважает чистоту. </a:t>
            </a:r>
          </a:p>
          <a:p>
            <a:pPr algn="ctr">
              <a:buNone/>
            </a:pPr>
            <a:r>
              <a:rPr lang="ru-RU" b="1" dirty="0" smtClean="0"/>
              <a:t>       </a:t>
            </a:r>
          </a:p>
          <a:p>
            <a:pPr algn="just">
              <a:buNone/>
            </a:pPr>
            <a:r>
              <a:rPr lang="ru-RU" sz="4600" b="1" dirty="0" smtClean="0"/>
              <a:t>Цель:  изготовление сухого армейского душа </a:t>
            </a:r>
          </a:p>
          <a:p>
            <a:pPr algn="just">
              <a:buNone/>
            </a:pPr>
            <a:r>
              <a:rPr lang="ru-RU" sz="4600" b="1" dirty="0" smtClean="0"/>
              <a:t>                        для участников СВО.</a:t>
            </a:r>
            <a:endParaRPr lang="ru-RU" b="1" dirty="0" smtClean="0"/>
          </a:p>
          <a:p>
            <a:pPr>
              <a:buNone/>
            </a:pPr>
            <a:endParaRPr lang="ru-RU" b="1" dirty="0" smtClean="0"/>
          </a:p>
          <a:p>
            <a:pPr>
              <a:buNone/>
            </a:pPr>
            <a:r>
              <a:rPr lang="ru-RU" b="1" dirty="0" smtClean="0"/>
              <a:t>Задачи:</a:t>
            </a:r>
          </a:p>
          <a:p>
            <a:pPr marL="514350" indent="-514350">
              <a:buAutoNum type="arabicPeriod"/>
            </a:pPr>
            <a:r>
              <a:rPr lang="ru-RU" dirty="0" smtClean="0"/>
              <a:t>Узнать, что входит в состав набора сухого душа.</a:t>
            </a:r>
          </a:p>
          <a:p>
            <a:pPr marL="514350" indent="-514350">
              <a:buAutoNum type="arabicPeriod" startAt="2"/>
            </a:pPr>
            <a:r>
              <a:rPr lang="ru-RU" dirty="0" smtClean="0"/>
              <a:t>Подготовить необходимый материал.</a:t>
            </a:r>
          </a:p>
          <a:p>
            <a:pPr marL="514350" indent="-514350">
              <a:buAutoNum type="arabicPeriod" startAt="3"/>
            </a:pPr>
            <a:r>
              <a:rPr lang="ru-RU" dirty="0" smtClean="0"/>
              <a:t>Ознакомиться с инструкцией по изготовлению сухого душа.</a:t>
            </a:r>
          </a:p>
          <a:p>
            <a:pPr marL="514350" indent="-514350">
              <a:buAutoNum type="arabicPeriod" startAt="4"/>
            </a:pPr>
            <a:r>
              <a:rPr lang="ru-RU" dirty="0" smtClean="0"/>
              <a:t>Изготовить талисман-оберег  в виде ангелочка.</a:t>
            </a:r>
          </a:p>
          <a:p>
            <a:pPr marL="514350" indent="-514350">
              <a:buAutoNum type="arabicPeriod" startAt="4"/>
            </a:pPr>
            <a:r>
              <a:rPr lang="ru-RU" dirty="0" smtClean="0"/>
              <a:t>Написать письма солдатам для сохранения боевого духа.</a:t>
            </a:r>
          </a:p>
          <a:p>
            <a:pPr marL="514350" indent="-514350">
              <a:buFont typeface="Arial" pitchFamily="34" charset="0"/>
              <a:buAutoNum type="arabicPeriod" startAt="4"/>
            </a:pPr>
            <a:r>
              <a:rPr lang="ru-RU" dirty="0" smtClean="0"/>
              <a:t>Отправить готовые наборы сухого армейского душа на Украину для участников СВО.</a:t>
            </a:r>
          </a:p>
          <a:p>
            <a:pPr algn="ctr">
              <a:buNone/>
            </a:pPr>
            <a:endParaRPr lang="ru-RU" b="1" dirty="0" smtClean="0"/>
          </a:p>
          <a:p>
            <a:pPr algn="ctr">
              <a:buNone/>
            </a:pPr>
            <a:endParaRPr lang="ru-RU" b="1" dirty="0" smtClean="0"/>
          </a:p>
          <a:p>
            <a:pPr algn="ct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a:xfrm>
            <a:off x="457200" y="485800"/>
            <a:ext cx="8229600" cy="1143000"/>
          </a:xfrm>
        </p:spPr>
        <p:txBody>
          <a:bodyPr>
            <a:normAutofit fontScale="90000"/>
          </a:bodyPr>
          <a:lstStyle/>
          <a:p>
            <a:r>
              <a:rPr lang="ru-RU" sz="3600" dirty="0" smtClean="0"/>
              <a:t/>
            </a:r>
            <a:br>
              <a:rPr lang="ru-RU" sz="3600" dirty="0" smtClean="0"/>
            </a:br>
            <a:endParaRPr lang="ru-RU" sz="3600" dirty="0"/>
          </a:p>
        </p:txBody>
      </p:sp>
      <p:sp>
        <p:nvSpPr>
          <p:cNvPr id="3" name="Содержимое 2"/>
          <p:cNvSpPr>
            <a:spLocks noGrp="1"/>
          </p:cNvSpPr>
          <p:nvPr>
            <p:ph idx="1"/>
          </p:nvPr>
        </p:nvSpPr>
        <p:spPr>
          <a:xfrm>
            <a:off x="457200" y="548681"/>
            <a:ext cx="8229600" cy="5577483"/>
          </a:xfrm>
        </p:spPr>
        <p:txBody>
          <a:bodyPr>
            <a:normAutofit/>
          </a:bodyPr>
          <a:lstStyle/>
          <a:p>
            <a:pPr algn="ctr">
              <a:buNone/>
            </a:pPr>
            <a:r>
              <a:rPr lang="ru-RU" sz="4400" b="1" dirty="0" smtClean="0">
                <a:solidFill>
                  <a:schemeClr val="accent3">
                    <a:lumMod val="50000"/>
                  </a:schemeClr>
                </a:solidFill>
              </a:rPr>
              <a:t>Ожидаемый результат </a:t>
            </a:r>
          </a:p>
          <a:p>
            <a:pPr algn="ctr">
              <a:buNone/>
            </a:pPr>
            <a:endParaRPr lang="ru-RU" b="1" dirty="0" smtClean="0">
              <a:solidFill>
                <a:schemeClr val="accent3">
                  <a:lumMod val="50000"/>
                </a:schemeClr>
              </a:solidFill>
            </a:endParaRPr>
          </a:p>
          <a:p>
            <a:pPr algn="ctr">
              <a:buNone/>
            </a:pPr>
            <a:r>
              <a:rPr lang="ru-RU" b="1" dirty="0" smtClean="0">
                <a:solidFill>
                  <a:schemeClr val="accent3">
                    <a:lumMod val="50000"/>
                  </a:schemeClr>
                </a:solidFill>
              </a:rPr>
              <a:t>мы своими руками изготовим сухой армейский душ и передадим готовые наборы в зону СВО для сохранения боевого духа и здорового тела наших защитников! </a:t>
            </a:r>
            <a:endParaRPr lang="ru-RU" dirty="0" smtClean="0">
              <a:solidFill>
                <a:schemeClr val="accent3">
                  <a:lumMod val="50000"/>
                </a:schemeClr>
              </a:solidFill>
            </a:endParaRP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pic>
        <p:nvPicPr>
          <p:cNvPr id="2050" name="Picture 2" descr="https://i.ytimg.com/vi/dO9RmycnmOo/maxresdefault.jpg?sqp=-oaymwEmCIAKENAF8quKqQMa8AEB-AH-CYAC0AWKAgwIABABGEcgSChZMA8=&amp;amp;rs=AOn4CLDe4hxDH2MYMW-Oy1Pupm0pA6r6Ag"/>
          <p:cNvPicPr>
            <a:picLocks noChangeAspect="1" noChangeArrowheads="1"/>
          </p:cNvPicPr>
          <p:nvPr/>
        </p:nvPicPr>
        <p:blipFill>
          <a:blip r:embed="rId4" cstate="print"/>
          <a:srcRect/>
          <a:stretch>
            <a:fillRect/>
          </a:stretch>
        </p:blipFill>
        <p:spPr bwMode="auto">
          <a:xfrm>
            <a:off x="323528" y="980728"/>
            <a:ext cx="8490083" cy="47756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a:xfrm>
            <a:off x="457200" y="341784"/>
            <a:ext cx="8229600" cy="1143000"/>
          </a:xfrm>
        </p:spPr>
        <p:txBody>
          <a:bodyPr>
            <a:normAutofit/>
          </a:bodyPr>
          <a:lstStyle/>
          <a:p>
            <a:r>
              <a:rPr lang="ru-RU" b="1" dirty="0" smtClean="0">
                <a:solidFill>
                  <a:schemeClr val="accent3">
                    <a:lumMod val="50000"/>
                  </a:schemeClr>
                </a:solidFill>
              </a:rPr>
              <a:t>Урок Мужества</a:t>
            </a:r>
            <a:endParaRPr lang="ru-RU" b="1" dirty="0">
              <a:solidFill>
                <a:schemeClr val="accent3">
                  <a:lumMod val="50000"/>
                </a:schemeClr>
              </a:solidFill>
            </a:endParaRPr>
          </a:p>
        </p:txBody>
      </p:sp>
      <p:sp>
        <p:nvSpPr>
          <p:cNvPr id="3" name="Содержимое 2"/>
          <p:cNvSpPr>
            <a:spLocks noGrp="1"/>
          </p:cNvSpPr>
          <p:nvPr>
            <p:ph idx="1"/>
          </p:nvPr>
        </p:nvSpPr>
        <p:spPr>
          <a:xfrm>
            <a:off x="5580112" y="1600201"/>
            <a:ext cx="3106688" cy="4525963"/>
          </a:xfrm>
        </p:spPr>
        <p:txBody>
          <a:bodyPr/>
          <a:lstStyle/>
          <a:p>
            <a:pPr>
              <a:buNone/>
            </a:pPr>
            <a:endParaRPr lang="ru-RU" dirty="0"/>
          </a:p>
        </p:txBody>
      </p:sp>
      <p:pic>
        <p:nvPicPr>
          <p:cNvPr id="9218" name="Picture 2" descr="https://sun9-79.userapi.com/impg/Kf4HW85eLWLRNIwn5DPThI5hu50cyeJVzvhSiQ/jz9EJ51YWs0.jpg?size=497x1080&amp;quality=95&amp;sign=4e96e7b2ea0bd1da46ff82c098b4f317&amp;type=album"/>
          <p:cNvPicPr>
            <a:picLocks noChangeAspect="1" noChangeArrowheads="1"/>
          </p:cNvPicPr>
          <p:nvPr/>
        </p:nvPicPr>
        <p:blipFill>
          <a:blip r:embed="rId4" cstate="print"/>
          <a:srcRect t="16667"/>
          <a:stretch>
            <a:fillRect/>
          </a:stretch>
        </p:blipFill>
        <p:spPr bwMode="auto">
          <a:xfrm>
            <a:off x="3131841" y="1557336"/>
            <a:ext cx="2626433" cy="4896000"/>
          </a:xfrm>
          <a:prstGeom prst="rect">
            <a:avLst/>
          </a:prstGeom>
          <a:noFill/>
          <a:ln>
            <a:solidFill>
              <a:schemeClr val="accent3">
                <a:lumMod val="50000"/>
              </a:schemeClr>
            </a:solidFill>
          </a:ln>
        </p:spPr>
      </p:pic>
      <p:pic>
        <p:nvPicPr>
          <p:cNvPr id="9220" name="Picture 4" descr="https://sun9-27.userapi.com/impg/Ham9j4wORtRQ-iQG4DQrps63djTVgrh1WEQI8A/YRGxXJoNRCY.jpg?size=497x1080&amp;quality=95&amp;sign=877923948b6c2edc88273fdd143e1340&amp;type=album"/>
          <p:cNvPicPr>
            <a:picLocks noChangeAspect="1" noChangeArrowheads="1"/>
          </p:cNvPicPr>
          <p:nvPr/>
        </p:nvPicPr>
        <p:blipFill>
          <a:blip r:embed="rId5" cstate="print"/>
          <a:srcRect/>
          <a:stretch>
            <a:fillRect/>
          </a:stretch>
        </p:blipFill>
        <p:spPr bwMode="auto">
          <a:xfrm>
            <a:off x="507365" y="1557336"/>
            <a:ext cx="2408451" cy="4896000"/>
          </a:xfrm>
          <a:prstGeom prst="rect">
            <a:avLst/>
          </a:prstGeom>
          <a:noFill/>
          <a:ln>
            <a:solidFill>
              <a:schemeClr val="accent3">
                <a:lumMod val="50000"/>
              </a:schemeClr>
            </a:solidFill>
          </a:ln>
        </p:spPr>
      </p:pic>
      <p:pic>
        <p:nvPicPr>
          <p:cNvPr id="7" name="Picture 2" descr="https://sun9-45.userapi.com/impg/EABDqSXbcP409TZ1f7jcQhFBPQUkpf0_abJ1fw/cWMvkeG81rE.jpg?size=497x1080&amp;quality=95&amp;sign=2f461b376712eff86bfab7f07fb1f7e1&amp;type=album"/>
          <p:cNvPicPr>
            <a:picLocks noChangeAspect="1" noChangeArrowheads="1"/>
          </p:cNvPicPr>
          <p:nvPr/>
        </p:nvPicPr>
        <p:blipFill>
          <a:blip r:embed="rId6" cstate="print"/>
          <a:srcRect t="16279"/>
          <a:stretch>
            <a:fillRect/>
          </a:stretch>
        </p:blipFill>
        <p:spPr bwMode="auto">
          <a:xfrm>
            <a:off x="5940153" y="1557336"/>
            <a:ext cx="2691163" cy="4896000"/>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numberplateframes.com.au/files/Subscribers/4113beac-ae1a-425d-9b83-6b8b806464b0/Assets/bc3194f3-bc5f-4685-a100-b0e23777a6eb/Camouflage.jpg"/>
          <p:cNvPicPr>
            <a:picLocks noChangeAspect="1" noChangeArrowheads="1"/>
          </p:cNvPicPr>
          <p:nvPr/>
        </p:nvPicPr>
        <p:blipFill>
          <a:blip r:embed="rId2"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p:txBody>
          <a:bodyPr/>
          <a:lstStyle/>
          <a:p>
            <a:r>
              <a:rPr lang="ru-RU" b="1" dirty="0" smtClean="0">
                <a:solidFill>
                  <a:schemeClr val="accent3">
                    <a:lumMod val="50000"/>
                  </a:schemeClr>
                </a:solidFill>
              </a:rPr>
              <a:t>Фото на память</a:t>
            </a:r>
            <a:endParaRPr lang="ru-RU" b="1" dirty="0">
              <a:solidFill>
                <a:schemeClr val="accent3">
                  <a:lumMod val="50000"/>
                </a:schemeClr>
              </a:solidFill>
            </a:endParaRPr>
          </a:p>
        </p:txBody>
      </p:sp>
      <p:sp>
        <p:nvSpPr>
          <p:cNvPr id="3" name="Содержимое 2"/>
          <p:cNvSpPr>
            <a:spLocks noGrp="1"/>
          </p:cNvSpPr>
          <p:nvPr>
            <p:ph idx="1"/>
          </p:nvPr>
        </p:nvSpPr>
        <p:spPr/>
        <p:txBody>
          <a:bodyPr/>
          <a:lstStyle/>
          <a:p>
            <a:endParaRPr lang="ru-RU"/>
          </a:p>
        </p:txBody>
      </p:sp>
      <p:pic>
        <p:nvPicPr>
          <p:cNvPr id="2050" name="Picture 2" descr="https://sun9-50.userapi.com/impg/1FZCLXvrrsFE5p14udZ6fVuOZPbWjuRmTr5iZg/hKCnyxq1Bhg.jpg?size=1280x588&amp;quality=95&amp;sign=8deb3daae8d85092ee32f1d1b0800188&amp;type=album"/>
          <p:cNvPicPr>
            <a:picLocks noChangeAspect="1" noChangeArrowheads="1"/>
          </p:cNvPicPr>
          <p:nvPr/>
        </p:nvPicPr>
        <p:blipFill>
          <a:blip r:embed="rId3" cstate="print"/>
          <a:srcRect l="6792" r="6795"/>
          <a:stretch>
            <a:fillRect/>
          </a:stretch>
        </p:blipFill>
        <p:spPr bwMode="auto">
          <a:xfrm>
            <a:off x="467544" y="1700808"/>
            <a:ext cx="8262648" cy="4392490"/>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0" y="0"/>
            <a:ext cx="9168000" cy="6876000"/>
          </a:xfrm>
          <a:prstGeom prst="rect">
            <a:avLst/>
          </a:prstGeom>
          <a:noFill/>
        </p:spPr>
      </p:pic>
      <p:sp>
        <p:nvSpPr>
          <p:cNvPr id="2" name="Заголовок 1"/>
          <p:cNvSpPr>
            <a:spLocks noGrp="1"/>
          </p:cNvSpPr>
          <p:nvPr>
            <p:ph type="title"/>
          </p:nvPr>
        </p:nvSpPr>
        <p:spPr>
          <a:xfrm>
            <a:off x="457200" y="476672"/>
            <a:ext cx="8229600" cy="1368152"/>
          </a:xfrm>
        </p:spPr>
        <p:txBody>
          <a:bodyPr>
            <a:noAutofit/>
          </a:bodyPr>
          <a:lstStyle/>
          <a:p>
            <a:r>
              <a:rPr lang="ru-RU" sz="3200" b="1" dirty="0" smtClean="0">
                <a:solidFill>
                  <a:schemeClr val="accent3">
                    <a:lumMod val="50000"/>
                  </a:schemeClr>
                </a:solidFill>
              </a:rPr>
              <a:t>Ознакомление с инструкцией </a:t>
            </a:r>
            <a:br>
              <a:rPr lang="ru-RU" sz="3200" b="1" dirty="0" smtClean="0">
                <a:solidFill>
                  <a:schemeClr val="accent3">
                    <a:lumMod val="50000"/>
                  </a:schemeClr>
                </a:solidFill>
              </a:rPr>
            </a:br>
            <a:r>
              <a:rPr lang="ru-RU" sz="3200" b="1" dirty="0" smtClean="0">
                <a:solidFill>
                  <a:schemeClr val="accent3">
                    <a:lumMod val="50000"/>
                  </a:schemeClr>
                </a:solidFill>
              </a:rPr>
              <a:t>по изготовлению сухого душа</a:t>
            </a:r>
            <a:br>
              <a:rPr lang="ru-RU" sz="3200" b="1" dirty="0" smtClean="0">
                <a:solidFill>
                  <a:schemeClr val="accent3">
                    <a:lumMod val="50000"/>
                  </a:schemeClr>
                </a:solidFill>
              </a:rPr>
            </a:br>
            <a:endParaRPr lang="ru-RU" sz="3200" b="1" dirty="0">
              <a:solidFill>
                <a:schemeClr val="accent3">
                  <a:lumMod val="50000"/>
                </a:schemeClr>
              </a:solidFill>
            </a:endParaRPr>
          </a:p>
        </p:txBody>
      </p:sp>
      <p:sp>
        <p:nvSpPr>
          <p:cNvPr id="3" name="Содержимое 2"/>
          <p:cNvSpPr>
            <a:spLocks noGrp="1"/>
          </p:cNvSpPr>
          <p:nvPr>
            <p:ph idx="1"/>
          </p:nvPr>
        </p:nvSpPr>
        <p:spPr/>
        <p:txBody>
          <a:bodyPr/>
          <a:lstStyle/>
          <a:p>
            <a:endParaRPr lang="ru-RU" dirty="0"/>
          </a:p>
        </p:txBody>
      </p:sp>
      <p:pic>
        <p:nvPicPr>
          <p:cNvPr id="12290" name="Picture 2" descr="https://sun9-43.userapi.com/impg/b8gGWKuUUp3_tvDDHACOpSLqg5lfQS4yVvxQAg/xg3I1Zdcjdc.jpg?size=497x1080&amp;quality=95&amp;sign=a5a91ef839f0e5158ea82c93d1d237cb&amp;type=album"/>
          <p:cNvPicPr>
            <a:picLocks noChangeAspect="1" noChangeArrowheads="1"/>
          </p:cNvPicPr>
          <p:nvPr/>
        </p:nvPicPr>
        <p:blipFill>
          <a:blip r:embed="rId4" cstate="print"/>
          <a:srcRect t="27222"/>
          <a:stretch>
            <a:fillRect/>
          </a:stretch>
        </p:blipFill>
        <p:spPr bwMode="auto">
          <a:xfrm>
            <a:off x="827763" y="1556792"/>
            <a:ext cx="3096165" cy="4896544"/>
          </a:xfrm>
          <a:prstGeom prst="rect">
            <a:avLst/>
          </a:prstGeom>
          <a:noFill/>
          <a:ln>
            <a:solidFill>
              <a:schemeClr val="accent3">
                <a:lumMod val="50000"/>
              </a:schemeClr>
            </a:solidFill>
          </a:ln>
        </p:spPr>
      </p:pic>
      <p:pic>
        <p:nvPicPr>
          <p:cNvPr id="12292" name="Picture 4" descr="https://sun9-77.userapi.com/impg/dH4-L6u66GDvHA_Cd5P6flo8ecTSyZPuop9Phw/whIzcsSJmb4.jpg?size=497x1080&amp;quality=95&amp;sign=ed6d8e251e5889e131d703572c1f1347&amp;type=album"/>
          <p:cNvPicPr>
            <a:picLocks noChangeAspect="1" noChangeArrowheads="1"/>
          </p:cNvPicPr>
          <p:nvPr/>
        </p:nvPicPr>
        <p:blipFill>
          <a:blip r:embed="rId5" cstate="print"/>
          <a:srcRect t="26271" b="5085"/>
          <a:stretch>
            <a:fillRect/>
          </a:stretch>
        </p:blipFill>
        <p:spPr bwMode="auto">
          <a:xfrm>
            <a:off x="4961795" y="1556792"/>
            <a:ext cx="3282613" cy="4896544"/>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umberplateframes.com.au/files/Subscribers/4113beac-ae1a-425d-9b83-6b8b806464b0/Assets/bc3194f3-bc5f-4685-a100-b0e23777a6eb/Camouflage.jpg"/>
          <p:cNvPicPr>
            <a:picLocks noChangeAspect="1" noChangeArrowheads="1"/>
          </p:cNvPicPr>
          <p:nvPr/>
        </p:nvPicPr>
        <p:blipFill>
          <a:blip r:embed="rId3" cstate="print"/>
          <a:srcRect l="1963" t="11109" r="1963" b="14078"/>
          <a:stretch>
            <a:fillRect/>
          </a:stretch>
        </p:blipFill>
        <p:spPr bwMode="auto">
          <a:xfrm>
            <a:off x="1" y="-27384"/>
            <a:ext cx="9179347" cy="6912000"/>
          </a:xfrm>
          <a:prstGeom prst="rect">
            <a:avLst/>
          </a:prstGeom>
          <a:noFill/>
        </p:spPr>
      </p:pic>
      <p:sp>
        <p:nvSpPr>
          <p:cNvPr id="2" name="Заголовок 1"/>
          <p:cNvSpPr>
            <a:spLocks noGrp="1"/>
          </p:cNvSpPr>
          <p:nvPr>
            <p:ph type="title"/>
          </p:nvPr>
        </p:nvSpPr>
        <p:spPr>
          <a:xfrm>
            <a:off x="2051720" y="980728"/>
            <a:ext cx="4968552" cy="3096344"/>
          </a:xfrm>
          <a:ln>
            <a:solidFill>
              <a:schemeClr val="accent3">
                <a:lumMod val="50000"/>
              </a:schemeClr>
            </a:solidFill>
          </a:ln>
        </p:spPr>
        <p:txBody>
          <a:bodyPr>
            <a:noAutofit/>
          </a:bodyPr>
          <a:lstStyle/>
          <a:p>
            <a:pPr algn="l"/>
            <a:r>
              <a:rPr lang="ru-RU" sz="1600" b="1" dirty="0" smtClean="0"/>
              <a:t>Необходимые материалы для изготовления сухого армейского душа:</a:t>
            </a:r>
            <a:r>
              <a:rPr lang="ru-RU" sz="1600" dirty="0" smtClean="0"/>
              <a:t/>
            </a:r>
            <a:br>
              <a:rPr lang="ru-RU" sz="1600" dirty="0" smtClean="0"/>
            </a:br>
            <a:r>
              <a:rPr lang="ru-RU" sz="1600" dirty="0" smtClean="0"/>
              <a:t>1. Средство по уходу за лежачими больными (лосьон, пенка или концентрат) для тела без использования воды.</a:t>
            </a:r>
            <a:br>
              <a:rPr lang="ru-RU" sz="1600" dirty="0" smtClean="0"/>
            </a:br>
            <a:r>
              <a:rPr lang="ru-RU" sz="1600" dirty="0" smtClean="0"/>
              <a:t>2. Ткань  «</a:t>
            </a:r>
            <a:r>
              <a:rPr lang="ru-RU" sz="1600" dirty="0" err="1" smtClean="0"/>
              <a:t>Дорнит</a:t>
            </a:r>
            <a:r>
              <a:rPr lang="ru-RU" sz="1600" dirty="0" smtClean="0"/>
              <a:t>»  200  (используется садоводами для укрывания грядок).</a:t>
            </a:r>
            <a:br>
              <a:rPr lang="ru-RU" sz="1600" dirty="0" smtClean="0"/>
            </a:br>
            <a:r>
              <a:rPr lang="ru-RU" sz="1600" dirty="0" smtClean="0"/>
              <a:t>3. Одноразовые полотенца из ткани </a:t>
            </a:r>
            <a:r>
              <a:rPr lang="ru-RU" sz="1600" dirty="0" err="1" smtClean="0"/>
              <a:t>спанлейс</a:t>
            </a:r>
            <a:r>
              <a:rPr lang="ru-RU" sz="1600" dirty="0" smtClean="0"/>
              <a:t>.</a:t>
            </a:r>
            <a:br>
              <a:rPr lang="ru-RU" sz="1600" dirty="0" smtClean="0"/>
            </a:br>
            <a:r>
              <a:rPr lang="ru-RU" sz="1600" dirty="0" smtClean="0"/>
              <a:t>4. Пакеты с </a:t>
            </a:r>
            <a:r>
              <a:rPr lang="ru-RU" sz="1600" dirty="0" err="1" smtClean="0"/>
              <a:t>зип-застежкой</a:t>
            </a:r>
            <a:r>
              <a:rPr lang="ru-RU" sz="1600" dirty="0" smtClean="0"/>
              <a:t> 10*8 и 12*17.</a:t>
            </a:r>
            <a:br>
              <a:rPr lang="ru-RU" sz="1600" dirty="0" smtClean="0"/>
            </a:br>
            <a:r>
              <a:rPr lang="ru-RU" sz="1600" dirty="0" smtClean="0"/>
              <a:t>5.  Ватные палочки.</a:t>
            </a:r>
            <a:br>
              <a:rPr lang="ru-RU" sz="1600" dirty="0" smtClean="0"/>
            </a:br>
            <a:r>
              <a:rPr lang="ru-RU" sz="1600" dirty="0" smtClean="0"/>
              <a:t>6. Инструкция по применению с ангелом-хранителем на обратной стороне.</a:t>
            </a:r>
            <a:endParaRPr lang="ru-RU" sz="1600" dirty="0"/>
          </a:p>
        </p:txBody>
      </p:sp>
      <p:pic>
        <p:nvPicPr>
          <p:cNvPr id="25602" name="Picture 2" descr="https://sun9-77.userapi.com/impg/1aXuzkn4kwvRq68-RvD3jRXCv-0PA954VxH99A/MC-c40KL3Z8.jpg?size=497x1080&amp;quality=95&amp;sign=a8e01f445dca0cab175ab0364909f93f&amp;type=album"/>
          <p:cNvPicPr>
            <a:picLocks noChangeAspect="1" noChangeArrowheads="1"/>
          </p:cNvPicPr>
          <p:nvPr/>
        </p:nvPicPr>
        <p:blipFill>
          <a:blip r:embed="rId4" cstate="print"/>
          <a:srcRect t="5728" b="7473"/>
          <a:stretch>
            <a:fillRect/>
          </a:stretch>
        </p:blipFill>
        <p:spPr bwMode="auto">
          <a:xfrm rot="5400000">
            <a:off x="3302004" y="3268865"/>
            <a:ext cx="2324426" cy="3959984"/>
          </a:xfrm>
          <a:prstGeom prst="rect">
            <a:avLst/>
          </a:prstGeom>
          <a:noFill/>
          <a:ln>
            <a:solidFill>
              <a:schemeClr val="accent3">
                <a:lumMod val="50000"/>
              </a:schemeClr>
            </a:solidFill>
          </a:ln>
        </p:spPr>
      </p:pic>
      <p:pic>
        <p:nvPicPr>
          <p:cNvPr id="25604" name="Picture 4" descr="https://sun9-17.userapi.com/impg/zCTqvToOR3B1SI5Yxuiy5WVKBNzMsMcUvfkWPw/M2QEh3aIR1Q.jpg?size=497x1080&amp;quality=95&amp;sign=ba7916193f8e04b05b704a0485a94724&amp;type=album"/>
          <p:cNvPicPr>
            <a:picLocks noChangeAspect="1" noChangeArrowheads="1"/>
          </p:cNvPicPr>
          <p:nvPr/>
        </p:nvPicPr>
        <p:blipFill>
          <a:blip r:embed="rId5" cstate="print"/>
          <a:srcRect t="6353" b="16503"/>
          <a:stretch>
            <a:fillRect/>
          </a:stretch>
        </p:blipFill>
        <p:spPr bwMode="auto">
          <a:xfrm>
            <a:off x="395536" y="1772817"/>
            <a:ext cx="1503413" cy="2520280"/>
          </a:xfrm>
          <a:prstGeom prst="rect">
            <a:avLst/>
          </a:prstGeom>
          <a:noFill/>
          <a:ln>
            <a:solidFill>
              <a:schemeClr val="accent3">
                <a:lumMod val="50000"/>
              </a:schemeClr>
            </a:solidFill>
          </a:ln>
        </p:spPr>
      </p:pic>
      <p:pic>
        <p:nvPicPr>
          <p:cNvPr id="25606" name="Picture 6" descr="https://sun9-76.userapi.com/impg/9dUOP0MTA8trK8oOwy3VLPbdgECx1WENFAfARw/ygDBCXI-Hkg.jpg?size=1280x588&amp;quality=95&amp;sign=309af8aab52db54c079209bc0343b7ba&amp;type=album"/>
          <p:cNvPicPr>
            <a:picLocks noChangeAspect="1" noChangeArrowheads="1"/>
          </p:cNvPicPr>
          <p:nvPr/>
        </p:nvPicPr>
        <p:blipFill>
          <a:blip r:embed="rId6" cstate="print"/>
          <a:srcRect l="25598" r="21396"/>
          <a:stretch>
            <a:fillRect/>
          </a:stretch>
        </p:blipFill>
        <p:spPr bwMode="auto">
          <a:xfrm>
            <a:off x="395537" y="4509120"/>
            <a:ext cx="1994068" cy="1728192"/>
          </a:xfrm>
          <a:prstGeom prst="rect">
            <a:avLst/>
          </a:prstGeom>
          <a:noFill/>
          <a:ln>
            <a:solidFill>
              <a:schemeClr val="accent3">
                <a:lumMod val="50000"/>
              </a:schemeClr>
            </a:solidFill>
          </a:ln>
        </p:spPr>
      </p:pic>
      <p:pic>
        <p:nvPicPr>
          <p:cNvPr id="25608" name="Picture 8" descr="https://sun9-4.userapi.com/impg/CM9DfzTSCcgfwDnSi_V71U1Z-ejx-lYSRJZ38Q/GTj3yfb9PHo.jpg?size=497x1080&amp;quality=95&amp;sign=c0a09efad3ddd2661d75bf8e68a2e1ca&amp;type=album"/>
          <p:cNvPicPr>
            <a:picLocks noChangeAspect="1" noChangeArrowheads="1"/>
          </p:cNvPicPr>
          <p:nvPr/>
        </p:nvPicPr>
        <p:blipFill>
          <a:blip r:embed="rId7" cstate="print"/>
          <a:srcRect b="20073"/>
          <a:stretch>
            <a:fillRect/>
          </a:stretch>
        </p:blipFill>
        <p:spPr bwMode="auto">
          <a:xfrm>
            <a:off x="7153544" y="1701088"/>
            <a:ext cx="1450904" cy="2520000"/>
          </a:xfrm>
          <a:prstGeom prst="rect">
            <a:avLst/>
          </a:prstGeom>
          <a:noFill/>
          <a:ln>
            <a:solidFill>
              <a:schemeClr val="accent3">
                <a:lumMod val="50000"/>
              </a:schemeClr>
            </a:solidFill>
          </a:ln>
        </p:spPr>
      </p:pic>
      <p:pic>
        <p:nvPicPr>
          <p:cNvPr id="25610" name="Picture 10" descr="https://sun9-38.userapi.com/impg/-9p6uQPxd2u-C_WX-tCWo1t7P2kRnrUFZiQ7GA/uxB0XF0zStI.jpg?size=1280x588&amp;quality=95&amp;sign=30ea1fe69b3e31f5884c118342e66764&amp;type=album"/>
          <p:cNvPicPr>
            <a:picLocks noChangeAspect="1" noChangeArrowheads="1"/>
          </p:cNvPicPr>
          <p:nvPr/>
        </p:nvPicPr>
        <p:blipFill>
          <a:blip r:embed="rId8" cstate="print"/>
          <a:srcRect l="21815" r="40211"/>
          <a:stretch>
            <a:fillRect/>
          </a:stretch>
        </p:blipFill>
        <p:spPr bwMode="auto">
          <a:xfrm rot="5400000">
            <a:off x="6769199" y="4330287"/>
            <a:ext cx="1726050" cy="2088000"/>
          </a:xfrm>
          <a:prstGeom prst="rect">
            <a:avLst/>
          </a:prstGeom>
          <a:noFill/>
          <a:ln>
            <a:solidFill>
              <a:schemeClr val="accent3">
                <a:lumMod val="50000"/>
              </a:schemeClr>
            </a:solidFill>
          </a:ln>
        </p:spPr>
      </p:pic>
      <p:sp>
        <p:nvSpPr>
          <p:cNvPr id="9" name="Заголовок 1"/>
          <p:cNvSpPr txBox="1">
            <a:spLocks/>
          </p:cNvSpPr>
          <p:nvPr/>
        </p:nvSpPr>
        <p:spPr>
          <a:xfrm>
            <a:off x="457200" y="274638"/>
            <a:ext cx="8229600" cy="1066130"/>
          </a:xfrm>
          <a:prstGeom prst="rect">
            <a:avLst/>
          </a:prstGeom>
        </p:spPr>
        <p:txBody>
          <a:bodyPr vert="horz" lIns="91440" tIns="45720" rIns="91440" bIns="45720" rtlCol="0" anchor="ctr">
            <a:normAutofit fontScale="85000" lnSpcReduction="10000"/>
          </a:bodyPr>
          <a:lstStyle/>
          <a:p>
            <a:pPr algn="ctr">
              <a:spcBef>
                <a:spcPct val="0"/>
              </a:spcBef>
            </a:pPr>
            <a:r>
              <a:rPr lang="ru-RU" sz="4400" b="1" dirty="0" smtClean="0">
                <a:solidFill>
                  <a:schemeClr val="accent3">
                    <a:lumMod val="50000"/>
                  </a:schemeClr>
                </a:solidFill>
              </a:rPr>
              <a:t>Подготовка необходимого материала</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986</Words>
  <Application>Microsoft Office PowerPoint</Application>
  <PresentationFormat>Экран (4:3)</PresentationFormat>
  <Paragraphs>129</Paragraphs>
  <Slides>24</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САД</vt:lpstr>
      <vt:lpstr>Слайд 2</vt:lpstr>
      <vt:lpstr>Слайд 3</vt:lpstr>
      <vt:lpstr> </vt:lpstr>
      <vt:lpstr>Слайд 5</vt:lpstr>
      <vt:lpstr>Урок Мужества</vt:lpstr>
      <vt:lpstr>Фото на память</vt:lpstr>
      <vt:lpstr>Ознакомление с инструкцией  по изготовлению сухого душа </vt:lpstr>
      <vt:lpstr>Необходимые материалы для изготовления сухого армейского душа: 1. Средство по уходу за лежачими больными (лосьон, пенка или концентрат) для тела без использования воды. 2. Ткань  «Дорнит»  200  (используется садоводами для укрывания грядок). 3. Одноразовые полотенца из ткани спанлейс. 4. Пакеты с зип-застежкой 10*8 и 12*17. 5.  Ватные палочки. 6. Инструкция по применению с ангелом-хранителем на обратной стороне.</vt:lpstr>
      <vt:lpstr>Наши главные помощники</vt:lpstr>
      <vt:lpstr>Изготовление сухого душа</vt:lpstr>
      <vt:lpstr>Изготовление сухого душа</vt:lpstr>
      <vt:lpstr>Изготовление сухого душа</vt:lpstr>
      <vt:lpstr>Слайд 14</vt:lpstr>
      <vt:lpstr>Готовые наборы САД  </vt:lpstr>
      <vt:lpstr>Письмо солдату</vt:lpstr>
      <vt:lpstr>Первая партия готовых наборов. Подмосковье. Военный городок.</vt:lpstr>
      <vt:lpstr>Вторая партия готовых наборов</vt:lpstr>
      <vt:lpstr>Третья партия наборов отправлена</vt:lpstr>
      <vt:lpstr>Слова благодарности от главы  Усть-Вымского района  </vt:lpstr>
      <vt:lpstr>Итоги работы над проектом</vt:lpstr>
      <vt:lpstr>   9568 рублей                              </vt:lpstr>
      <vt:lpstr>Слайд 23</vt:lpstr>
      <vt:lpstr>Источник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САД</dc:title>
  <dc:creator>Учитель</dc:creator>
  <cp:lastModifiedBy>Учитель</cp:lastModifiedBy>
  <cp:revision>51</cp:revision>
  <dcterms:created xsi:type="dcterms:W3CDTF">2024-02-22T08:54:56Z</dcterms:created>
  <dcterms:modified xsi:type="dcterms:W3CDTF">2024-04-19T12:12:55Z</dcterms:modified>
</cp:coreProperties>
</file>