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88"/>
  </p:notesMasterIdLst>
  <p:sldIdLst>
    <p:sldId id="256" r:id="rId3"/>
    <p:sldId id="257" r:id="rId4"/>
    <p:sldId id="258" r:id="rId5"/>
    <p:sldId id="259" r:id="rId6"/>
    <p:sldId id="341" r:id="rId7"/>
    <p:sldId id="261" r:id="rId8"/>
    <p:sldId id="342" r:id="rId9"/>
    <p:sldId id="263" r:id="rId10"/>
    <p:sldId id="343" r:id="rId11"/>
    <p:sldId id="265" r:id="rId12"/>
    <p:sldId id="344" r:id="rId13"/>
    <p:sldId id="267" r:id="rId14"/>
    <p:sldId id="268" r:id="rId15"/>
    <p:sldId id="345" r:id="rId16"/>
    <p:sldId id="270" r:id="rId17"/>
    <p:sldId id="346" r:id="rId18"/>
    <p:sldId id="272" r:id="rId19"/>
    <p:sldId id="273" r:id="rId20"/>
    <p:sldId id="274" r:id="rId21"/>
    <p:sldId id="347" r:id="rId22"/>
    <p:sldId id="276" r:id="rId23"/>
    <p:sldId id="348" r:id="rId24"/>
    <p:sldId id="278" r:id="rId25"/>
    <p:sldId id="349" r:id="rId26"/>
    <p:sldId id="280" r:id="rId27"/>
    <p:sldId id="281" r:id="rId28"/>
    <p:sldId id="282" r:id="rId29"/>
    <p:sldId id="283" r:id="rId30"/>
    <p:sldId id="350" r:id="rId31"/>
    <p:sldId id="285" r:id="rId32"/>
    <p:sldId id="351" r:id="rId33"/>
    <p:sldId id="287" r:id="rId34"/>
    <p:sldId id="352" r:id="rId35"/>
    <p:sldId id="289" r:id="rId36"/>
    <p:sldId id="353" r:id="rId37"/>
    <p:sldId id="291" r:id="rId38"/>
    <p:sldId id="354" r:id="rId39"/>
    <p:sldId id="293" r:id="rId40"/>
    <p:sldId id="294" r:id="rId41"/>
    <p:sldId id="355" r:id="rId42"/>
    <p:sldId id="296" r:id="rId43"/>
    <p:sldId id="356" r:id="rId44"/>
    <p:sldId id="298" r:id="rId45"/>
    <p:sldId id="299" r:id="rId46"/>
    <p:sldId id="300" r:id="rId47"/>
    <p:sldId id="357" r:id="rId48"/>
    <p:sldId id="302" r:id="rId49"/>
    <p:sldId id="358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4" r:id="rId71"/>
    <p:sldId id="325" r:id="rId72"/>
    <p:sldId id="326" r:id="rId73"/>
    <p:sldId id="327" r:id="rId74"/>
    <p:sldId id="328" r:id="rId75"/>
    <p:sldId id="329" r:id="rId76"/>
    <p:sldId id="330" r:id="rId77"/>
    <p:sldId id="359" r:id="rId78"/>
    <p:sldId id="332" r:id="rId79"/>
    <p:sldId id="333" r:id="rId80"/>
    <p:sldId id="334" r:id="rId81"/>
    <p:sldId id="335" r:id="rId82"/>
    <p:sldId id="336" r:id="rId83"/>
    <p:sldId id="337" r:id="rId84"/>
    <p:sldId id="338" r:id="rId85"/>
    <p:sldId id="339" r:id="rId86"/>
    <p:sldId id="340" r:id="rId8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presProps" Target="presProps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90" Type="http://schemas.openxmlformats.org/officeDocument/2006/relationships/viewProps" Target="viewProps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notesMaster" Target="notesMasters/notes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2T09:12:51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1273 0 24575,'72'5'0,"1"2"0,-2 4 0,103 29 0,-123-28 0,7 2 0,0 3 0,-1 2 0,0 2 0,-2 3 0,69 41 0,-107-53 0,0 0 0,-1 2 0,-1 0 0,0 0 0,-1 2 0,0 0 0,-2 0 0,16 26 0,6 18 0,31 77 0,-33-66 0,-25-54 0,-1 0 0,0 1 0,-1 0 0,0 1 0,-2-1 0,2 22 0,-5 112 0,-1-85 0,-1-51 0,0 0 0,-1-1 0,-1 1 0,-1-1 0,0 1 0,0-1 0,-15 25 0,-8 24 0,15-31 0,-2-1 0,-1 0 0,-2 0 0,-1-2 0,-1 0 0,-2-2 0,-1 0 0,-1-1 0,-1-2 0,-1 0 0,-1-2 0,-38 25 0,-81 55 0,74-50 0,-129 73 0,89-69 0,-208 112 0,37 20 0,193-121 0,2 4 0,-120 129 0,-27 69 0,194-216 0,2 3 0,-35 67 0,53-86 0,9-17 0,2 1 0,1 0 0,0 1 0,-9 42 0,-9 96 0,27-158 0,-16 82 0,10-57 0,1 1 0,-3 41 0,7-9 0,3 1 0,2 0 0,14 71 0,-12-94 0,-2-1 0,-1 42 0,1 9 0,-4-82 0,0-1 0,1 0 0,0 1 0,1-1 0,-1 0 0,1 0 0,0 0 0,0 0 0,6 9 0,-2-13-1365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2T09:13:05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4681 24575,'0'8'0,"-1"0"0,-1 0 0,0 0 0,0-1 0,-5 13 0,-6 24 0,7 5 0,1 62 0,5-64 0,-12 76 0,-2 1 0,5 1 0,9 179 0,3-117 0,-6-3 0,7 205 0,-2-367 0,2-1 0,1 0 0,0 0 0,1-1 0,2 0 0,0 0 0,1 0 0,1-1 0,0-1 0,2 0 0,0 0 0,1-1 0,21 22 0,6 1 0,2-1 0,2-1 0,88 56 0,-59-48 0,3-3 0,2-4 0,1-3 0,1-3 0,2-4 0,1-4 0,1-3 0,90 11 0,-5-8 0,260 6 0,-353-32 0,1-4 0,-1-3 0,0-3 0,81-24 0,-103 19 0,-1-2 0,-2-2 0,0-3 0,-1-1 0,-1-3 0,63-47 0,577-526 0,-626 541 0,623-660 0,-537 555 0,-40 41 0,-6-5 0,-5-4 0,86-156 0,26-96 0,-163 287 0,-5-2 0,31-112 0,14-100 0,142-438 0,-158 559 0,184-474 0,-46 124 0,-158 404 0,109-317 0,11 60 0,-154 358 0,12-41 0,-23 56 0,1 1 0,0-1 0,2 1 0,0 1 0,1 0 0,1 0 0,1 1 0,16-19 0,-17 26 0,0 1 0,1 1 0,0-1 0,0 2 0,1 0 0,17-7 0,-15 7 0,0 0 0,0-1 0,-1-1 0,22-17 0,1-4-273,1 1 0,2 2 0,1 2 0,59-28 0,-77 42-6553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2T09:13:14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4526 24575,'54'3'0,"0"3"0,-1 2 0,1 3 0,67 22 0,24 5 0,-131-35 0,202 38 0,-25 0 0,-77-14 0,413 66 0,-434-84 0,138-6 0,-13-1 0,-65 14 0,22 1 0,191 6 0,5 13 0,661 45 0,-713-78 0,-255-6 0,1-3 0,122-28 0,129-66 0,-263 78 0,-1-2 0,-1-2 0,85-58 0,-103 58 0,-1-2 0,-1-1 0,38-47 0,70-107 0,-62 70 0,-5-3 0,-6-3 0,-4-3 0,-6-3 0,61-198 0,-63 96 0,-48 189 0,-2-1 0,-1 0 0,-4-75 0,-2 98 0,0 0 0,-1 1 0,0 0 0,-2 0 0,1 0 0,-2 1 0,0 0 0,-1 0 0,-18-25 0,2 9 0,0 1 0,-2 1 0,-30-25 0,-8 3 0,-1 3 0,-135-73 0,61 40 0,30 24 0,75 40 0,0-2 0,-40-27 0,-305-238 0,326 242 0,-94-81 0,128 104 0,1 0 0,1-2 0,1 0 0,0-1 0,-15-28 0,13 17 0,1-1 0,2 0 0,1-1 0,2-1 0,1 0 0,2-1 0,-6-45 0,-3-28 0,11 76 0,2 0 0,-2-38 0,7 43 0,0 0 0,3 1 0,0-1 0,1 1 0,2-1 0,1 1 0,1 1 0,1-1 0,2 1 0,0 1 0,20-31 0,54-112 0,12-19 0,-78 156 0,1 1 0,1 1 0,48-50 0,-8 21-51,-10 11-606,43-55 0,-80 84-6169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2T09:13:29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2953 24575,'8'-1'0,"-1"1"0,1-2 0,0 1 0,0-1 0,0 0 0,-1 0 0,1-1 0,-1 0 0,13-8 0,62-46 0,-63 42 0,1 1 0,26-16 0,-10 14 0,62-18 0,-63 23 0,-1-1 0,40-21 0,-39 17 0,1 1 0,76-19 0,-52 17 0,49-14 0,-32 10 0,-2-3 0,91-42 0,-142 52 0,0-1 0,-2-1 0,0-1 0,0 0 0,-2-2 0,0-1 0,-2 0 0,0-2 0,-1 0 0,-1-1 0,15-28 0,-15 17 0,-1 0 0,-2-2 0,-1 0 0,-1 0 0,-3-1 0,0 0 0,1-44 0,-4-272 0,-8 196 0,1 2 0,6-169 0,-1 298 0,1 1 0,2 0 0,1 0 0,0 0 0,20-40 0,69-114 0,-59 116 0,-27 47 0,1-1 0,1 2 0,0-1 0,1 2 0,1-1 0,0 2 0,1 0 0,0 1 0,32-20 0,-1 7 0,1 2 0,73-25 0,237-82 0,-265 103 49,47-18-1463,-118 36-5412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2T09:48:32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24575,'80'0'0,"0"4"0,0 3 0,0 4 0,-1 4 0,0 2 0,82 32 0,-111-32 0,-7-3 0,0 2 0,-1 2 0,43 26 0,-54-26 0,109 74 0,-124-80 0,0 2 0,-1 0 0,0 0 0,-1 1 0,-1 1 0,12 18 0,5 17 0,-2 1 0,-2 1 0,-3 1 0,23 77 0,-39-109 0,6 16 0,-2 0 0,-1 0 0,-3 1 0,6 79 0,-12-58 0,-5 316 0,-4-319 0,-2-1 0,-3 0 0,-30 83 0,33-108 0,-2 6 0,-23 73 0,-82 177 0,-7-55 0,-26 51 0,-103 314 0,199-418 0,-37 218 0,67-277 0,-5 96 0,17-131 0,3 1 0,3 0 0,9 126 0,0-53 0,-4-95 0,-1-33 0,2-1 0,1 1 0,1-1 0,2 0 0,7 32 0,38 160 0,-40-174 0,9-2 0,-43-77-1365,5 12-5461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Для перемещения страницы щёлкните мышью</a:t>
            </a: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ru-RU" sz="2000" b="0" strike="noStrike" spc="-1"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8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&lt;верхний колонтитул&gt;</a:t>
            </a:r>
          </a:p>
        </p:txBody>
      </p:sp>
      <p:sp>
        <p:nvSpPr>
          <p:cNvPr id="85" name="PlaceHolder 4"/>
          <p:cNvSpPr>
            <a:spLocks noGrp="1"/>
          </p:cNvSpPr>
          <p:nvPr>
            <p:ph type="dt" idx="7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r">
              <a:buNone/>
              <a:defRPr lang="ru-RU" sz="1400" b="0" strike="noStrike" spc="-1">
                <a:latin typeface="Times New Roman"/>
              </a:defRPr>
            </a:lvl1pPr>
          </a:lstStyle>
          <a:p>
            <a:pPr algn="r">
              <a:buNone/>
            </a:pPr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86" name="PlaceHolder 5"/>
          <p:cNvSpPr>
            <a:spLocks noGrp="1"/>
          </p:cNvSpPr>
          <p:nvPr>
            <p:ph type="ftr" idx="8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>
              <a:defRPr lang="ru-RU" sz="1400" b="0" strike="noStrike" spc="-1">
                <a:latin typeface="Times New Roman"/>
              </a:defRPr>
            </a:lvl1pPr>
          </a:lstStyle>
          <a:p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87" name="PlaceHolder 6"/>
          <p:cNvSpPr>
            <a:spLocks noGrp="1"/>
          </p:cNvSpPr>
          <p:nvPr>
            <p:ph type="sldNum" idx="9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buNone/>
              <a:defRPr lang="ru-RU" sz="1400" b="0" strike="noStrike" spc="-1">
                <a:latin typeface="Times New Roman"/>
              </a:defRPr>
            </a:lvl1pPr>
          </a:lstStyle>
          <a:p>
            <a:pPr algn="r">
              <a:buNone/>
            </a:pPr>
            <a:fld id="{A671D4A2-D26A-4388-ABC6-D6CF793B57BC}" type="slidenum">
              <a:rPr lang="ru-RU" sz="1400" b="0" strike="noStrike" spc="-1">
                <a:latin typeface="Times New Roman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47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478" name="PlaceHolder 3"/>
          <p:cNvSpPr>
            <a:spLocks noGrp="1"/>
          </p:cNvSpPr>
          <p:nvPr>
            <p:ph type="sldNum" idx="10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lang="ru-RU" sz="12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38D874A8-0C38-4BDA-A165-718D8814F70F}" type="slidenum">
              <a:rPr lang="ru-RU" sz="1200" b="0" strike="noStrike" spc="-1">
                <a:latin typeface="Times New Roman"/>
              </a:rPr>
              <a:t>52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886579BA-AD63-4909-B964-64FE2D998DE8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3199B870-D5CF-468E-9D59-796CAE07FE7A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1D593D17-C382-49B4-BF92-6DEE42D58262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332DF718-64C3-4C30-BDDA-0BC622F7740D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56391035-1CE4-4F03-8247-BB86922787E1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5988E0BE-75E2-40DA-A44E-02F1B70B1D62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26DEDF73-0E73-4197-A52F-500908187399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43246C6E-7ADB-4110-B93C-A0CC573292D7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766C50E3-011F-4523-9532-CBC80B4C024D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84883F2C-92EC-401B-A7C6-BB8D40FA7156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D2056DEC-04E3-4995-8E57-FC772A829C3F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16BD5F6D-0F8B-4557-BDF4-B2C05F8A46FF}" type="slidenum">
              <a:t>‹#›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BBB014E7-3BC5-4A84-98E1-1DA4A8A3B1AA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68E8E248-BC75-4E83-9CC8-FBBF485C6D9B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780ACBF6-091A-47F7-906F-8FBDD6FC5FCE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618C069C-273E-4F88-88C9-32BDBF623237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DC3ED358-8F78-40AE-BB5E-75557D350A64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AD87C65F-018F-41E8-8052-3F8B326C0B3C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540D0EBB-C553-401E-A72A-63BAC8877AFA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6BE6E049-8CCA-4CA9-BD19-9DFCCDA2AFEB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02599701-CEAC-4876-83AD-D0A3C0ADD52A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5EEFA6D3-1F2B-4312-A09E-CD3A25633C10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A07B00D5-1E03-4913-A9EC-B717E821864B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33D0BA51-8750-4C07-8875-72264267783E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>
            <a:alphaModFix amt="79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ru-RU" sz="6000" b="0" strike="noStrike" spc="-1">
                <a:solidFill>
                  <a:srgbClr val="000000"/>
                </a:solidFill>
                <a:latin typeface="Calibri Light"/>
              </a:rPr>
              <a:t>Образец заголовка</a:t>
            </a:r>
            <a:endParaRPr lang="ru-RU" sz="6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dt" idx="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lang="ru-RU" sz="1200" b="0" strike="noStrike" spc="-1">
                <a:solidFill>
                  <a:srgbClr val="8B8B8B"/>
                </a:solidFill>
                <a:latin typeface="Calibri"/>
              </a:rPr>
              <a:t>&lt;дата/время&gt;</a:t>
            </a:r>
            <a:endParaRPr lang="ru-RU" sz="12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lang="ru-RU" sz="1400" b="0" strike="noStrike" spc="-1">
                <a:latin typeface="Times New Roman"/>
              </a:defRPr>
            </a:lvl1pPr>
          </a:lstStyle>
          <a:p>
            <a:pPr algn="ctr">
              <a:buNone/>
            </a:pPr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AE63795C-088C-4419-8ECD-55D2B46D5F60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>
            <a:alphaModFix amt="79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ru-RU" sz="4400" b="0" strike="noStrike" spc="-1">
                <a:solidFill>
                  <a:srgbClr val="000000"/>
                </a:solidFill>
                <a:latin typeface="Calibri Light"/>
              </a:rPr>
              <a:t>Образец заголовка</a:t>
            </a:r>
            <a:endParaRPr lang="ru-RU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Второй уровень</a:t>
            </a:r>
          </a:p>
          <a:p>
            <a:pPr marL="1143000" lvl="2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Третий уровень</a:t>
            </a:r>
          </a:p>
          <a:p>
            <a:pPr marL="1600200" lvl="3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Четвертый уровень</a:t>
            </a:r>
          </a:p>
          <a:p>
            <a:pPr marL="2057400" lvl="4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Пятый уровень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dt" idx="4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lang="ru-RU" sz="1200" b="0" strike="noStrike" spc="-1">
                <a:solidFill>
                  <a:srgbClr val="8B8B8B"/>
                </a:solidFill>
                <a:latin typeface="Calibri"/>
              </a:rPr>
              <a:t>&lt;дата/время&gt;</a:t>
            </a:r>
            <a:endParaRPr lang="ru-RU" sz="1200" b="0" strike="noStrike" spc="-1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 idx="5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lang="ru-RU" sz="1400" b="0" strike="noStrike" spc="-1">
                <a:latin typeface="Times New Roman"/>
              </a:defRPr>
            </a:lvl1pPr>
          </a:lstStyle>
          <a:p>
            <a:pPr algn="ctr">
              <a:buNone/>
            </a:pPr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sldNum" idx="6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28C3BDF4-5DE1-429F-B286-CB6338F9DFAE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slide" Target="slide15.xml"/><Relationship Id="rId7" Type="http://schemas.openxmlformats.org/officeDocument/2006/relationships/slide" Target="slide13.xml"/><Relationship Id="rId12" Type="http://schemas.openxmlformats.org/officeDocument/2006/relationships/slide" Target="slide25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11" Type="http://schemas.openxmlformats.org/officeDocument/2006/relationships/slide" Target="slide23.xml"/><Relationship Id="rId5" Type="http://schemas.openxmlformats.org/officeDocument/2006/relationships/slide" Target="slide2.xml"/><Relationship Id="rId10" Type="http://schemas.openxmlformats.org/officeDocument/2006/relationships/slide" Target="slide21.xml"/><Relationship Id="rId4" Type="http://schemas.openxmlformats.org/officeDocument/2006/relationships/image" Target="../media/image9.png"/><Relationship Id="rId9" Type="http://schemas.openxmlformats.org/officeDocument/2006/relationships/slide" Target="slide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6" Type="http://schemas.openxmlformats.org/officeDocument/2006/relationships/slide" Target="slide1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6" Type="http://schemas.openxmlformats.org/officeDocument/2006/relationships/slide" Target="slide1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4.xml"/><Relationship Id="rId13" Type="http://schemas.openxmlformats.org/officeDocument/2006/relationships/customXml" Target="../ink/ink3.xml"/><Relationship Id="rId18" Type="http://schemas.openxmlformats.org/officeDocument/2006/relationships/image" Target="../media/image6.png"/><Relationship Id="rId3" Type="http://schemas.openxmlformats.org/officeDocument/2006/relationships/slide" Target="slide63.xml"/><Relationship Id="rId7" Type="http://schemas.openxmlformats.org/officeDocument/2006/relationships/slide" Target="slide12.xml"/><Relationship Id="rId12" Type="http://schemas.openxmlformats.org/officeDocument/2006/relationships/image" Target="../media/image5.png"/><Relationship Id="rId17" Type="http://schemas.openxmlformats.org/officeDocument/2006/relationships/customXml" Target="../ink/ink5.xml"/><Relationship Id="rId2" Type="http://schemas.openxmlformats.org/officeDocument/2006/relationships/image" Target="../media/image3.jpeg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slide" Target="slide27.xml"/><Relationship Id="rId11" Type="http://schemas.openxmlformats.org/officeDocument/2006/relationships/customXml" Target="../ink/ink2.xml"/><Relationship Id="rId5" Type="http://schemas.openxmlformats.org/officeDocument/2006/relationships/slide" Target="slide38.xml"/><Relationship Id="rId15" Type="http://schemas.openxmlformats.org/officeDocument/2006/relationships/customXml" Target="../ink/ink4.xml"/><Relationship Id="rId10" Type="http://schemas.openxmlformats.org/officeDocument/2006/relationships/image" Target="../media/image4.png"/><Relationship Id="rId4" Type="http://schemas.openxmlformats.org/officeDocument/2006/relationships/slide" Target="slide3.xml"/><Relationship Id="rId9" Type="http://schemas.openxmlformats.org/officeDocument/2006/relationships/customXml" Target="../ink/ink1.xml"/><Relationship Id="rId1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30.xml"/><Relationship Id="rId3" Type="http://schemas.openxmlformats.org/officeDocument/2006/relationships/slide" Target="slide27.xml"/><Relationship Id="rId7" Type="http://schemas.openxmlformats.org/officeDocument/2006/relationships/slide" Target="slide28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11" Type="http://schemas.openxmlformats.org/officeDocument/2006/relationships/slide" Target="slide34.xml"/><Relationship Id="rId5" Type="http://schemas.openxmlformats.org/officeDocument/2006/relationships/slide" Target="slide2.xml"/><Relationship Id="rId10" Type="http://schemas.openxmlformats.org/officeDocument/2006/relationships/slide" Target="slide36.xml"/><Relationship Id="rId4" Type="http://schemas.openxmlformats.org/officeDocument/2006/relationships/image" Target="../media/image9.png"/><Relationship Id="rId9" Type="http://schemas.openxmlformats.org/officeDocument/2006/relationships/slide" Target="slide3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" Target="slide4.xml"/><Relationship Id="rId7" Type="http://schemas.openxmlformats.org/officeDocument/2006/relationships/slide" Target="slide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6" Type="http://schemas.openxmlformats.org/officeDocument/2006/relationships/slide" Target="slide10.xml"/><Relationship Id="rId5" Type="http://schemas.openxmlformats.org/officeDocument/2006/relationships/slide" Target="slide8.xml"/><Relationship Id="rId10" Type="http://schemas.openxmlformats.org/officeDocument/2006/relationships/image" Target="../media/image10.png"/><Relationship Id="rId4" Type="http://schemas.openxmlformats.org/officeDocument/2006/relationships/slide" Target="slide6.xml"/><Relationship Id="rId9" Type="http://schemas.openxmlformats.org/officeDocument/2006/relationships/slide" Target="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slide" Target="slide45.xml"/><Relationship Id="rId13" Type="http://schemas.openxmlformats.org/officeDocument/2006/relationships/slide" Target="slide55.xml"/><Relationship Id="rId18" Type="http://schemas.openxmlformats.org/officeDocument/2006/relationships/slide" Target="slide61.xml"/><Relationship Id="rId3" Type="http://schemas.openxmlformats.org/officeDocument/2006/relationships/slide" Target="slide2.xml"/><Relationship Id="rId7" Type="http://schemas.openxmlformats.org/officeDocument/2006/relationships/slide" Target="slide43.xml"/><Relationship Id="rId12" Type="http://schemas.openxmlformats.org/officeDocument/2006/relationships/slide" Target="slide53.xml"/><Relationship Id="rId17" Type="http://schemas.openxmlformats.org/officeDocument/2006/relationships/slide" Target="slide59.xml"/><Relationship Id="rId2" Type="http://schemas.openxmlformats.org/officeDocument/2006/relationships/image" Target="../media/image7.jpe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6" Type="http://schemas.openxmlformats.org/officeDocument/2006/relationships/slide" Target="slide41.xml"/><Relationship Id="rId11" Type="http://schemas.openxmlformats.org/officeDocument/2006/relationships/slide" Target="slide51.xml"/><Relationship Id="rId5" Type="http://schemas.openxmlformats.org/officeDocument/2006/relationships/slide" Target="slide39.xml"/><Relationship Id="rId15" Type="http://schemas.openxmlformats.org/officeDocument/2006/relationships/slide" Target="slide38.xml"/><Relationship Id="rId10" Type="http://schemas.openxmlformats.org/officeDocument/2006/relationships/slide" Target="slide49.xml"/><Relationship Id="rId4" Type="http://schemas.openxmlformats.org/officeDocument/2006/relationships/image" Target="../media/image10.png"/><Relationship Id="rId9" Type="http://schemas.openxmlformats.org/officeDocument/2006/relationships/slide" Target="slide47.xml"/><Relationship Id="rId14" Type="http://schemas.openxmlformats.org/officeDocument/2006/relationships/slide" Target="slide5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4.jpeg"/><Relationship Id="rId7" Type="http://schemas.openxmlformats.org/officeDocument/2006/relationships/slide" Target="slide38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4.jpeg"/><Relationship Id="rId7" Type="http://schemas.openxmlformats.org/officeDocument/2006/relationships/slide" Target="slide38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8.jpeg"/><Relationship Id="rId7" Type="http://schemas.openxmlformats.org/officeDocument/2006/relationships/slide" Target="slide38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3" Type="http://schemas.openxmlformats.org/officeDocument/2006/relationships/image" Target="../media/image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9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slide" Target="slide38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slide" Target="slide38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slide" Target="slide66.xml"/><Relationship Id="rId3" Type="http://schemas.openxmlformats.org/officeDocument/2006/relationships/slide" Target="slide2.xml"/><Relationship Id="rId7" Type="http://schemas.openxmlformats.org/officeDocument/2006/relationships/slide" Target="slide6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11" Type="http://schemas.openxmlformats.org/officeDocument/2006/relationships/slide" Target="slide72.xml"/><Relationship Id="rId5" Type="http://schemas.openxmlformats.org/officeDocument/2006/relationships/slide" Target="slide63.xml"/><Relationship Id="rId10" Type="http://schemas.openxmlformats.org/officeDocument/2006/relationships/slide" Target="slide70.xml"/><Relationship Id="rId4" Type="http://schemas.openxmlformats.org/officeDocument/2006/relationships/image" Target="../media/image10.png"/><Relationship Id="rId9" Type="http://schemas.openxmlformats.org/officeDocument/2006/relationships/slide" Target="slide68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" Target="slide6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" Target="slide6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" Target="slide6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" Target="slide6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" Target="slide6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" Target="slide6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" Target="slide6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" Target="slide6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slide" Target="slide6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slide" Target="slide63.xml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slide" Target="slide77.xml"/><Relationship Id="rId3" Type="http://schemas.openxmlformats.org/officeDocument/2006/relationships/slide" Target="slide2.xml"/><Relationship Id="rId7" Type="http://schemas.openxmlformats.org/officeDocument/2006/relationships/slide" Target="slide75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11" Type="http://schemas.openxmlformats.org/officeDocument/2006/relationships/slide" Target="slide83.xml"/><Relationship Id="rId5" Type="http://schemas.openxmlformats.org/officeDocument/2006/relationships/slide" Target="slide74.xml"/><Relationship Id="rId10" Type="http://schemas.openxmlformats.org/officeDocument/2006/relationships/slide" Target="slide81.xml"/><Relationship Id="rId4" Type="http://schemas.openxmlformats.org/officeDocument/2006/relationships/image" Target="../media/image10.png"/><Relationship Id="rId9" Type="http://schemas.openxmlformats.org/officeDocument/2006/relationships/slide" Target="slide79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slide" Target="slide7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slide" Target="slide7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5.jpeg"/><Relationship Id="rId7" Type="http://schemas.openxmlformats.org/officeDocument/2006/relationships/slide" Target="slide7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5.jpeg"/><Relationship Id="rId7" Type="http://schemas.openxmlformats.org/officeDocument/2006/relationships/slide" Target="slide7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slide" Target="slide7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slide" Target="slide74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slide" Target="slide7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slide" Target="slide7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74.xml"/><Relationship Id="rId5" Type="http://schemas.openxmlformats.org/officeDocument/2006/relationships/image" Target="../media/image30.png"/><Relationship Id="rId4" Type="http://schemas.openxmlformats.org/officeDocument/2006/relationships/image" Target="../media/image7.jpe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74.xml"/><Relationship Id="rId5" Type="http://schemas.openxmlformats.org/officeDocument/2006/relationships/image" Target="../media/image30.png"/><Relationship Id="rId4" Type="http://schemas.openxmlformats.org/officeDocument/2006/relationships/image" Target="../media/image7.jpe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>
            <a:alphaModFix amt="91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1152000" y="1728000"/>
            <a:ext cx="10368000" cy="24480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ru-RU" sz="6500" b="0" strike="noStrike" spc="-1">
                <a:solidFill>
                  <a:srgbClr val="FFFFFF"/>
                </a:solidFill>
                <a:latin typeface="Balkara Free Condensed - npoekmu.me"/>
              </a:rPr>
              <a:t>ПУТЕШЕСТВИЕ </a:t>
            </a:r>
            <a:br>
              <a:rPr sz="6500"/>
            </a:br>
            <a:r>
              <a:rPr lang="ru-RU" sz="6500" b="0" strike="noStrike" spc="-1">
                <a:solidFill>
                  <a:srgbClr val="FFFFFF"/>
                </a:solidFill>
                <a:latin typeface="Balkara Free Condensed - npoekmu.me"/>
              </a:rPr>
              <a:t>ПО СМУТНОМУ ВРЕМЕНИ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>
            <a:alphaModFix amt="79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144000" y="900360"/>
            <a:ext cx="1204812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ru-RU" sz="5400" b="0" strike="noStrike" spc="-1">
                <a:solidFill>
                  <a:srgbClr val="C00000"/>
                </a:solidFill>
                <a:latin typeface="Balkara Free Condensed - npoekmu.me"/>
              </a:rPr>
              <a:t>КАК ЗВАЛИ ЖЕНУ ЛЖЕДМИТРИЯ 1?</a:t>
            </a:r>
            <a:endParaRPr lang="ru-RU" sz="5400" b="0" strike="noStrike" spc="-1">
              <a:solidFill>
                <a:srgbClr val="000000"/>
              </a:solidFill>
              <a:latin typeface="Balkara Free Condensed - npoekmu.me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/>
          </p:nvPr>
        </p:nvSpPr>
        <p:spPr>
          <a:xfrm>
            <a:off x="685800" y="2732040"/>
            <a:ext cx="6476760" cy="23853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4400" b="0" strike="noStrike" spc="-1" dirty="0">
                <a:solidFill>
                  <a:srgbClr val="000000"/>
                </a:solidFill>
                <a:latin typeface="Balkara Free Condensed - npoekmu.me"/>
              </a:rPr>
              <a:t>а</a:t>
            </a:r>
            <a:r>
              <a:rPr lang="ru-RU" sz="4400" b="0" strike="noStrike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4400" b="0" strike="noStrike" spc="-1" dirty="0">
                <a:solidFill>
                  <a:srgbClr val="000000"/>
                </a:solidFill>
                <a:latin typeface="Balkara Free Condensed - npoekmu.me"/>
              </a:rPr>
              <a:t> МАРИЯ СКУРАТОВА</a:t>
            </a:r>
            <a:br>
              <a:rPr sz="4400" dirty="0"/>
            </a:br>
            <a:r>
              <a:rPr lang="ru-RU" sz="4400" b="0" strike="noStrike" spc="-1" dirty="0">
                <a:solidFill>
                  <a:srgbClr val="000000"/>
                </a:solidFill>
                <a:latin typeface="Balkara Free Condensed - npoekmu.me"/>
              </a:rPr>
              <a:t>б</a:t>
            </a:r>
            <a:r>
              <a:rPr lang="ru-RU" sz="4400" b="0" strike="noStrike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4400" b="0" strike="noStrike" spc="-1" dirty="0">
                <a:solidFill>
                  <a:srgbClr val="000000"/>
                </a:solidFill>
                <a:latin typeface="Balkara Free Condensed - npoekmu.me"/>
              </a:rPr>
              <a:t> ИРИНА ГОДУНОВА</a:t>
            </a:r>
            <a:br>
              <a:rPr sz="4400" dirty="0"/>
            </a:br>
            <a:r>
              <a:rPr lang="ru-RU" sz="4400" b="0" strike="noStrike" spc="-1" dirty="0">
                <a:solidFill>
                  <a:srgbClr val="000000"/>
                </a:solidFill>
                <a:latin typeface="Balkara Free Condensed - npoekmu.me"/>
              </a:rPr>
              <a:t>в</a:t>
            </a:r>
            <a:r>
              <a:rPr lang="ru-RU" sz="4400" b="0" strike="noStrike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4400" b="0" strike="noStrike" spc="-1" dirty="0">
                <a:solidFill>
                  <a:srgbClr val="000000"/>
                </a:solidFill>
                <a:latin typeface="Balkara Free Condensed - npoekmu.me"/>
              </a:rPr>
              <a:t> </a:t>
            </a:r>
            <a:r>
              <a:rPr lang="ru-RU" sz="4400" b="0" strike="noStrike" spc="-1" dirty="0">
                <a:solidFill>
                  <a:srgbClr val="000000"/>
                </a:solidFill>
                <a:latin typeface="Balkara Free Condensed - npoekmu.me"/>
              </a:rPr>
              <a:t>МАРИНА МНИШЕК</a:t>
            </a:r>
          </a:p>
        </p:txBody>
      </p:sp>
      <p:sp>
        <p:nvSpPr>
          <p:cNvPr id="126" name="Овал 3"/>
          <p:cNvSpPr/>
          <p:nvPr/>
        </p:nvSpPr>
        <p:spPr>
          <a:xfrm>
            <a:off x="9464040" y="1977840"/>
            <a:ext cx="2346480" cy="1782720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3200" b="0" strike="noStrike" spc="-1">
                <a:solidFill>
                  <a:srgbClr val="203864"/>
                </a:solidFill>
                <a:latin typeface="Balkara Free Condensed - npoekm"/>
              </a:rPr>
              <a:t>40 баллов</a:t>
            </a:r>
            <a:endParaRPr lang="ru-RU" sz="3200" b="0" strike="noStrike" spc="-1">
              <a:latin typeface="Arial"/>
            </a:endParaRPr>
          </a:p>
        </p:txBody>
      </p:sp>
      <p:pic>
        <p:nvPicPr>
          <p:cNvPr id="127" name="Рисунок 5" descr="Дом">
            <a:hlinkClick r:id="rId3" action="ppaction://hlinksldjump"/>
          </p:cNvPr>
          <p:cNvPicPr/>
          <p:nvPr/>
        </p:nvPicPr>
        <p:blipFill>
          <a:blip r:embed="rId4"/>
          <a:stretch/>
        </p:blipFill>
        <p:spPr>
          <a:xfrm>
            <a:off x="11277720" y="5943600"/>
            <a:ext cx="914040" cy="9140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>
            <a:alphaModFix amt="79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144000" y="900360"/>
            <a:ext cx="1204812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ru-RU" sz="5400" b="0" strike="noStrike" spc="-1">
                <a:solidFill>
                  <a:srgbClr val="C00000"/>
                </a:solidFill>
                <a:latin typeface="Balkara Free Condensed - npoekmu.me"/>
              </a:rPr>
              <a:t>КАК ЗВАЛИ ЖЕНУ ЛЖЕДМИТРИЯ 1?</a:t>
            </a:r>
            <a:endParaRPr lang="ru-RU" sz="5400" b="0" strike="noStrike" spc="-1">
              <a:solidFill>
                <a:srgbClr val="000000"/>
              </a:solidFill>
              <a:latin typeface="Balkara Free Condensed - npoekmu.me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/>
          </p:nvPr>
        </p:nvSpPr>
        <p:spPr>
          <a:xfrm>
            <a:off x="685800" y="2732040"/>
            <a:ext cx="6476760" cy="23853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4400" b="0" strike="noStrike" spc="-1" dirty="0">
                <a:solidFill>
                  <a:srgbClr val="000000"/>
                </a:solidFill>
                <a:latin typeface="Balkara Free Condensed - npoekmu.me"/>
              </a:rPr>
              <a:t>а</a:t>
            </a:r>
            <a:r>
              <a:rPr lang="ru-RU" sz="4400" b="0" strike="noStrike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4400" b="0" strike="noStrike" spc="-1" dirty="0">
                <a:solidFill>
                  <a:srgbClr val="000000"/>
                </a:solidFill>
                <a:latin typeface="Balkara Free Condensed - npoekmu.me"/>
              </a:rPr>
              <a:t> МАРИЯ СКУРАТОВА</a:t>
            </a:r>
            <a:br>
              <a:rPr sz="4400" dirty="0"/>
            </a:br>
            <a:r>
              <a:rPr lang="ru-RU" sz="4400" b="0" strike="noStrike" spc="-1" dirty="0">
                <a:solidFill>
                  <a:srgbClr val="000000"/>
                </a:solidFill>
                <a:latin typeface="Balkara Free Condensed - npoekmu.me"/>
              </a:rPr>
              <a:t>б</a:t>
            </a:r>
            <a:r>
              <a:rPr lang="ru-RU" sz="4400" b="0" strike="noStrike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4400" b="0" strike="noStrike" spc="-1" dirty="0">
                <a:solidFill>
                  <a:srgbClr val="000000"/>
                </a:solidFill>
                <a:latin typeface="Balkara Free Condensed - npoekmu.me"/>
              </a:rPr>
              <a:t> ИРИНА ГОДУНОВА</a:t>
            </a:r>
            <a:br>
              <a:rPr sz="4400" dirty="0"/>
            </a:br>
            <a:r>
              <a:rPr lang="ru-RU" sz="4400" b="0" strike="noStrike" spc="-1" dirty="0">
                <a:solidFill>
                  <a:schemeClr val="accent6">
                    <a:lumMod val="50000"/>
                  </a:schemeClr>
                </a:solidFill>
                <a:latin typeface="Balkara Free Condensed - npoekmu.me"/>
              </a:rPr>
              <a:t>в</a:t>
            </a:r>
            <a:r>
              <a:rPr lang="ru-RU" sz="4400" b="0" strike="noStrike" spc="-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4400" b="0" strike="noStrike" spc="-1" dirty="0">
                <a:solidFill>
                  <a:schemeClr val="accent6">
                    <a:lumMod val="50000"/>
                  </a:schemeClr>
                </a:solidFill>
                <a:latin typeface="Balkara Free Condensed - npoekmu.me"/>
              </a:rPr>
              <a:t> </a:t>
            </a:r>
            <a:r>
              <a:rPr lang="ru-RU" sz="4400" b="0" strike="noStrike" spc="-1" dirty="0">
                <a:solidFill>
                  <a:schemeClr val="accent6">
                    <a:lumMod val="50000"/>
                  </a:schemeClr>
                </a:solidFill>
                <a:latin typeface="Balkara Free Condensed - npoekmu.me"/>
              </a:rPr>
              <a:t>МАРИНА МНИШЕК</a:t>
            </a:r>
          </a:p>
        </p:txBody>
      </p:sp>
      <p:sp>
        <p:nvSpPr>
          <p:cNvPr id="126" name="Овал 3"/>
          <p:cNvSpPr/>
          <p:nvPr/>
        </p:nvSpPr>
        <p:spPr>
          <a:xfrm>
            <a:off x="9464040" y="1977840"/>
            <a:ext cx="2346480" cy="1782720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3200" b="0" strike="noStrike" spc="-1">
                <a:solidFill>
                  <a:srgbClr val="203864"/>
                </a:solidFill>
                <a:latin typeface="Balkara Free Condensed - npoekm"/>
              </a:rPr>
              <a:t>40 баллов</a:t>
            </a:r>
            <a:endParaRPr lang="ru-RU" sz="3200" b="0" strike="noStrike" spc="-1">
              <a:latin typeface="Arial"/>
            </a:endParaRPr>
          </a:p>
        </p:txBody>
      </p:sp>
      <p:pic>
        <p:nvPicPr>
          <p:cNvPr id="127" name="Рисунок 5" descr="Дом">
            <a:hlinkClick r:id="rId3" action="ppaction://hlinksldjump"/>
          </p:cNvPr>
          <p:cNvPicPr/>
          <p:nvPr/>
        </p:nvPicPr>
        <p:blipFill>
          <a:blip r:embed="rId4"/>
          <a:stretch/>
        </p:blipFill>
        <p:spPr>
          <a:xfrm>
            <a:off x="11277720" y="5943600"/>
            <a:ext cx="914040" cy="91404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17867421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>
            <a:alphaModFix amt="84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216000" y="600840"/>
            <a:ext cx="1188000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90000"/>
          </a:bodyPr>
          <a:lstStyle/>
          <a:p>
            <a:pPr>
              <a:lnSpc>
                <a:spcPct val="90000"/>
              </a:lnSpc>
              <a:buNone/>
            </a:pPr>
            <a:r>
              <a:rPr lang="ru-RU" sz="5400" b="0" strike="noStrike" spc="-1" dirty="0">
                <a:solidFill>
                  <a:srgbClr val="C00000"/>
                </a:solidFill>
                <a:latin typeface="Balkara Free Condensed - npoekmu.me"/>
              </a:rPr>
              <a:t>ВАСИЛИЙ ШУЙСКИЙ</a:t>
            </a:r>
            <a:r>
              <a:rPr lang="ru-RU" sz="5400" b="0" strike="noStrike" spc="-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5400" b="0" strike="noStrike" spc="-1" dirty="0">
                <a:solidFill>
                  <a:srgbClr val="C00000"/>
                </a:solidFill>
                <a:latin typeface="Balkara Free Condensed - npoekmu.me"/>
              </a:rPr>
              <a:t> СВЕРГНУТЫЙ ЦАРЬ</a:t>
            </a:r>
            <a:endParaRPr lang="ru-RU" sz="5400" b="0" strike="noStrike" spc="-1" dirty="0">
              <a:solidFill>
                <a:srgbClr val="000000"/>
              </a:solidFill>
              <a:latin typeface="Balkara Free Condensed - npoekmu.me"/>
            </a:endParaRPr>
          </a:p>
        </p:txBody>
      </p:sp>
      <p:pic>
        <p:nvPicPr>
          <p:cNvPr id="133" name="Рисунок 4" descr="Дом">
            <a:hlinkClick r:id="rId3" action="ppaction://hlinksldjump"/>
          </p:cNvPr>
          <p:cNvPicPr/>
          <p:nvPr/>
        </p:nvPicPr>
        <p:blipFill>
          <a:blip r:embed="rId4"/>
          <a:stretch/>
        </p:blipFill>
        <p:spPr>
          <a:xfrm>
            <a:off x="11277720" y="5943600"/>
            <a:ext cx="914040" cy="914040"/>
          </a:xfrm>
          <a:prstGeom prst="rect">
            <a:avLst/>
          </a:prstGeom>
          <a:ln w="0">
            <a:noFill/>
          </a:ln>
        </p:spPr>
      </p:pic>
      <p:pic>
        <p:nvPicPr>
          <p:cNvPr id="134" name="Рисунок 6" descr="Стрелка: небольшой изгиб">
            <a:hlinkClick r:id="rId5" action="ppaction://hlinksldjump"/>
          </p:cNvPr>
          <p:cNvPicPr/>
          <p:nvPr/>
        </p:nvPicPr>
        <p:blipFill>
          <a:blip r:embed="rId6"/>
          <a:stretch/>
        </p:blipFill>
        <p:spPr>
          <a:xfrm>
            <a:off x="207000" y="5665680"/>
            <a:ext cx="914040" cy="91404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135" name="Таблица 8"/>
          <p:cNvGraphicFramePr/>
          <p:nvPr/>
        </p:nvGraphicFramePr>
        <p:xfrm>
          <a:off x="1175760" y="3125160"/>
          <a:ext cx="9632160" cy="1005840"/>
        </p:xfrm>
        <a:graphic>
          <a:graphicData uri="http://schemas.openxmlformats.org/drawingml/2006/table">
            <a:tbl>
              <a:tblPr/>
              <a:tblGrid>
                <a:gridCol w="1375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5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55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55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55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55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78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6000" b="1" u="sng" strike="noStrike" spc="-1">
                          <a:solidFill>
                            <a:srgbClr val="002060"/>
                          </a:solidFill>
                          <a:uFillTx/>
                          <a:latin typeface="Balkara Free Condensed - npoekm"/>
                          <a:hlinkClick r:id="rId7" action="ppaction://hlinksldjump"/>
                        </a:rPr>
                        <a:t>10</a:t>
                      </a:r>
                      <a:endParaRPr lang="ru-RU" sz="6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6000" b="1" u="sng" strike="noStrike" spc="-1">
                          <a:solidFill>
                            <a:srgbClr val="002060"/>
                          </a:solidFill>
                          <a:uFillTx/>
                          <a:latin typeface="Balkara Free Condensed - npoekm"/>
                          <a:hlinkClick r:id="rId3" action="ppaction://hlinksldjump"/>
                        </a:rPr>
                        <a:t>20</a:t>
                      </a:r>
                      <a:endParaRPr lang="ru-RU" sz="6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6000" b="1" u="sng" strike="noStrike" spc="-1">
                          <a:solidFill>
                            <a:srgbClr val="002060"/>
                          </a:solidFill>
                          <a:uFillTx/>
                          <a:latin typeface="Balkara Free Condensed - npoekm"/>
                          <a:hlinkClick r:id="rId8" action="ppaction://hlinksldjump"/>
                        </a:rPr>
                        <a:t>30</a:t>
                      </a:r>
                      <a:endParaRPr lang="ru-RU" sz="6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6000" b="1" u="sng" strike="noStrike" spc="-1">
                          <a:solidFill>
                            <a:srgbClr val="002060"/>
                          </a:solidFill>
                          <a:uFillTx/>
                          <a:latin typeface="Balkara Free Condensed - npoekm"/>
                          <a:hlinkClick r:id="rId9" action="ppaction://hlinksldjump"/>
                        </a:rPr>
                        <a:t>40</a:t>
                      </a:r>
                      <a:endParaRPr lang="ru-RU" sz="6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6000" b="1" u="sng" strike="noStrike" spc="-1">
                          <a:solidFill>
                            <a:srgbClr val="002060"/>
                          </a:solidFill>
                          <a:uFillTx/>
                          <a:latin typeface="Balkara Free Condensed - npoekm"/>
                          <a:hlinkClick r:id="rId10" action="ppaction://hlinksldjump"/>
                        </a:rPr>
                        <a:t>50</a:t>
                      </a:r>
                      <a:endParaRPr lang="ru-RU" sz="6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6000" b="1" u="sng" strike="noStrike" spc="-1">
                          <a:solidFill>
                            <a:srgbClr val="002060"/>
                          </a:solidFill>
                          <a:uFillTx/>
                          <a:latin typeface="Balkara Free Condensed - npoekm"/>
                          <a:hlinkClick r:id="rId11" action="ppaction://hlinksldjump"/>
                        </a:rPr>
                        <a:t>60</a:t>
                      </a:r>
                      <a:endParaRPr lang="ru-RU" sz="6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6000" b="1" u="sng" strike="noStrike" spc="-1">
                          <a:solidFill>
                            <a:srgbClr val="002060"/>
                          </a:solidFill>
                          <a:uFillTx/>
                          <a:latin typeface="Balkara Free Condensed - npoekm"/>
                          <a:hlinkClick r:id="rId12" action="ppaction://hlinksldjump"/>
                        </a:rPr>
                        <a:t>70</a:t>
                      </a:r>
                      <a:endParaRPr lang="ru-RU" sz="6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 xmlns:p15="http://schemas.microsoft.com/office/powerpoint/2012/main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>
            <a:alphaModFix amt="79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472320" y="900360"/>
            <a:ext cx="975312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ru-RU" sz="5400" b="0" strike="noStrike" spc="-1">
                <a:solidFill>
                  <a:srgbClr val="C00000"/>
                </a:solidFill>
                <a:latin typeface="Balkara Free Condensed - npoekmu.me"/>
              </a:rPr>
              <a:t>Кто организовал ссылку василиЯ шуйскоГО?</a:t>
            </a:r>
            <a:endParaRPr lang="ru-RU" sz="5400" b="0" strike="noStrike" spc="-1">
              <a:solidFill>
                <a:srgbClr val="000000"/>
              </a:solidFill>
              <a:latin typeface="Balkara Free Condensed - npoekmu.me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/>
          </p:nvPr>
        </p:nvSpPr>
        <p:spPr>
          <a:xfrm>
            <a:off x="685800" y="2732040"/>
            <a:ext cx="6476760" cy="23853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0000" lnSpcReduction="10000"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4400" b="0" strike="noStrike" spc="-1" dirty="0">
                <a:solidFill>
                  <a:srgbClr val="000000"/>
                </a:solidFill>
                <a:latin typeface="Balkara Free Condensed - npoekmu.me"/>
              </a:rPr>
              <a:t>а</a:t>
            </a:r>
            <a:r>
              <a:rPr lang="ru-RU" sz="4400" b="0" strike="noStrike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4400" b="0" strike="noStrike" spc="-1" dirty="0">
                <a:solidFill>
                  <a:srgbClr val="000000"/>
                </a:solidFill>
                <a:latin typeface="Balkara Free Condensed - npoekmu.me"/>
              </a:rPr>
              <a:t> БОРИС ГОДУНОВ</a:t>
            </a:r>
            <a:br>
              <a:rPr lang="ru-RU" sz="4400" dirty="0"/>
            </a:br>
            <a:r>
              <a:rPr lang="ru-RU" sz="4400" b="0" strike="noStrike" spc="-1" dirty="0">
                <a:solidFill>
                  <a:srgbClr val="000000"/>
                </a:solidFill>
                <a:latin typeface="Balkara Free Condensed - npoekmu.me"/>
              </a:rPr>
              <a:t>б</a:t>
            </a:r>
            <a:r>
              <a:rPr lang="ru-RU" sz="4400" b="0" strike="noStrike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4400" b="0" strike="noStrike" spc="-1" dirty="0">
                <a:solidFill>
                  <a:srgbClr val="000000"/>
                </a:solidFill>
                <a:latin typeface="Balkara Free Condensed - npoekmu.me"/>
              </a:rPr>
              <a:t> ИВАН ГРОЗНЫЙ</a:t>
            </a:r>
            <a:br>
              <a:rPr sz="4400" dirty="0"/>
            </a:br>
            <a:r>
              <a:rPr lang="ru-RU" sz="4400" b="0" strike="noStrike" spc="-1" dirty="0">
                <a:solidFill>
                  <a:srgbClr val="000000"/>
                </a:solidFill>
                <a:latin typeface="Balkara Free Condensed - npoekmu.me"/>
              </a:rPr>
              <a:t>в</a:t>
            </a:r>
            <a:r>
              <a:rPr lang="ru-RU" sz="4400" b="0" strike="noStrike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4400" b="0" strike="noStrike" spc="-1" dirty="0">
                <a:solidFill>
                  <a:srgbClr val="000000"/>
                </a:solidFill>
                <a:latin typeface="Balkara Free Condensed - npoekmu.me"/>
              </a:rPr>
              <a:t> ФЕДОР ИОАННОВИЧ</a:t>
            </a: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4400" b="0" strike="noStrike" spc="-1" dirty="0">
                <a:solidFill>
                  <a:srgbClr val="000000"/>
                </a:solidFill>
                <a:latin typeface="Balkara Free Condensed - npoekmu.me"/>
              </a:rPr>
              <a:t>г</a:t>
            </a:r>
            <a:r>
              <a:rPr lang="ru-RU" sz="4400" b="0" strike="noStrike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4400" b="0" strike="noStrike" spc="-1" dirty="0">
                <a:solidFill>
                  <a:srgbClr val="000000"/>
                </a:solidFill>
                <a:latin typeface="Balkara Free Condensed - npoekmu.me"/>
              </a:rPr>
              <a:t> БОГДАН БЕЛЬСКИЙ</a:t>
            </a:r>
          </a:p>
        </p:txBody>
      </p:sp>
      <p:sp>
        <p:nvSpPr>
          <p:cNvPr id="138" name="Овал 3"/>
          <p:cNvSpPr/>
          <p:nvPr/>
        </p:nvSpPr>
        <p:spPr>
          <a:xfrm>
            <a:off x="9464040" y="1977840"/>
            <a:ext cx="2346480" cy="1782720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3200" b="0" strike="noStrike" spc="-1">
                <a:solidFill>
                  <a:srgbClr val="203864"/>
                </a:solidFill>
                <a:latin typeface="Balkara Free Condensed - npoekm"/>
              </a:rPr>
              <a:t>10 баллов</a:t>
            </a:r>
            <a:endParaRPr lang="ru-RU" sz="3200" b="0" strike="noStrike" spc="-1">
              <a:latin typeface="Arial"/>
            </a:endParaRPr>
          </a:p>
        </p:txBody>
      </p:sp>
      <p:pic>
        <p:nvPicPr>
          <p:cNvPr id="139" name="Рисунок 5" descr="Дом">
            <a:hlinkClick r:id="rId3" action="ppaction://hlinksldjump"/>
          </p:cNvPr>
          <p:cNvPicPr/>
          <p:nvPr/>
        </p:nvPicPr>
        <p:blipFill>
          <a:blip r:embed="rId4"/>
          <a:stretch/>
        </p:blipFill>
        <p:spPr>
          <a:xfrm>
            <a:off x="11277720" y="5943600"/>
            <a:ext cx="914040" cy="9140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>
            <a:alphaModFix amt="79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472320" y="900360"/>
            <a:ext cx="975312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ru-RU" sz="5400" b="0" strike="noStrike" spc="-1">
                <a:solidFill>
                  <a:srgbClr val="C00000"/>
                </a:solidFill>
                <a:latin typeface="Balkara Free Condensed - npoekmu.me"/>
              </a:rPr>
              <a:t>Кто организовал ссылку василиЯ шуйскоГО?</a:t>
            </a:r>
            <a:endParaRPr lang="ru-RU" sz="5400" b="0" strike="noStrike" spc="-1">
              <a:solidFill>
                <a:srgbClr val="000000"/>
              </a:solidFill>
              <a:latin typeface="Balkara Free Condensed - npoekmu.me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/>
          </p:nvPr>
        </p:nvSpPr>
        <p:spPr>
          <a:xfrm>
            <a:off x="685800" y="2732040"/>
            <a:ext cx="6476760" cy="23853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0000" lnSpcReduction="10000"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4400" b="0" strike="noStrike" spc="-1" dirty="0">
                <a:solidFill>
                  <a:schemeClr val="accent6">
                    <a:lumMod val="50000"/>
                  </a:schemeClr>
                </a:solidFill>
                <a:latin typeface="Balkara Free Condensed - npoekmu.me"/>
              </a:rPr>
              <a:t>а</a:t>
            </a:r>
            <a:r>
              <a:rPr lang="ru-RU" sz="4400" b="0" strike="noStrike" spc="-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4400" b="0" strike="noStrike" spc="-1" dirty="0">
                <a:solidFill>
                  <a:schemeClr val="accent6">
                    <a:lumMod val="50000"/>
                  </a:schemeClr>
                </a:solidFill>
                <a:latin typeface="Balkara Free Condensed - npoekmu.me"/>
              </a:rPr>
              <a:t> БОРИС ГОДУНОВ</a:t>
            </a:r>
            <a:br>
              <a:rPr lang="ru-RU" sz="4400" dirty="0"/>
            </a:br>
            <a:r>
              <a:rPr lang="ru-RU" sz="4400" b="0" strike="noStrike" spc="-1" dirty="0">
                <a:solidFill>
                  <a:srgbClr val="000000"/>
                </a:solidFill>
                <a:latin typeface="Balkara Free Condensed - npoekmu.me"/>
              </a:rPr>
              <a:t>б</a:t>
            </a:r>
            <a:r>
              <a:rPr lang="ru-RU" sz="4400" b="0" strike="noStrike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4400" b="0" strike="noStrike" spc="-1" dirty="0">
                <a:solidFill>
                  <a:srgbClr val="000000"/>
                </a:solidFill>
                <a:latin typeface="Balkara Free Condensed - npoekmu.me"/>
              </a:rPr>
              <a:t> ИВАН ГРОЗНЫЙ</a:t>
            </a:r>
            <a:br>
              <a:rPr sz="4400" dirty="0"/>
            </a:br>
            <a:r>
              <a:rPr lang="ru-RU" sz="4400" b="0" strike="noStrike" spc="-1" dirty="0">
                <a:solidFill>
                  <a:srgbClr val="000000"/>
                </a:solidFill>
                <a:latin typeface="Balkara Free Condensed - npoekmu.me"/>
              </a:rPr>
              <a:t>в</a:t>
            </a:r>
            <a:r>
              <a:rPr lang="ru-RU" sz="4400" b="0" strike="noStrike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4400" b="0" strike="noStrike" spc="-1" dirty="0">
                <a:solidFill>
                  <a:srgbClr val="000000"/>
                </a:solidFill>
                <a:latin typeface="Balkara Free Condensed - npoekmu.me"/>
              </a:rPr>
              <a:t> ФЕДОР ИОАННОВИЧ</a:t>
            </a: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4400" b="0" strike="noStrike" spc="-1" dirty="0">
                <a:solidFill>
                  <a:srgbClr val="000000"/>
                </a:solidFill>
                <a:latin typeface="Balkara Free Condensed - npoekmu.me"/>
              </a:rPr>
              <a:t>г</a:t>
            </a:r>
            <a:r>
              <a:rPr lang="ru-RU" sz="4400" b="0" strike="noStrike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4400" b="0" strike="noStrike" spc="-1" dirty="0">
                <a:solidFill>
                  <a:srgbClr val="000000"/>
                </a:solidFill>
                <a:latin typeface="Balkara Free Condensed - npoekmu.me"/>
              </a:rPr>
              <a:t> БОГДАН БЕЛЬСКИЙ</a:t>
            </a:r>
          </a:p>
        </p:txBody>
      </p:sp>
      <p:sp>
        <p:nvSpPr>
          <p:cNvPr id="138" name="Овал 3"/>
          <p:cNvSpPr/>
          <p:nvPr/>
        </p:nvSpPr>
        <p:spPr>
          <a:xfrm>
            <a:off x="9464040" y="1977840"/>
            <a:ext cx="2346480" cy="1782720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3200" b="0" strike="noStrike" spc="-1">
                <a:solidFill>
                  <a:srgbClr val="203864"/>
                </a:solidFill>
                <a:latin typeface="Balkara Free Condensed - npoekm"/>
              </a:rPr>
              <a:t>10 баллов</a:t>
            </a:r>
            <a:endParaRPr lang="ru-RU" sz="3200" b="0" strike="noStrike" spc="-1">
              <a:latin typeface="Arial"/>
            </a:endParaRPr>
          </a:p>
        </p:txBody>
      </p:sp>
      <p:pic>
        <p:nvPicPr>
          <p:cNvPr id="139" name="Рисунок 5" descr="Дом">
            <a:hlinkClick r:id="rId3" action="ppaction://hlinksldjump"/>
          </p:cNvPr>
          <p:cNvPicPr/>
          <p:nvPr/>
        </p:nvPicPr>
        <p:blipFill>
          <a:blip r:embed="rId4"/>
          <a:stretch/>
        </p:blipFill>
        <p:spPr>
          <a:xfrm>
            <a:off x="11277720" y="5943600"/>
            <a:ext cx="914040" cy="91404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16790907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>
            <a:alphaModFix amt="79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380880" y="872280"/>
            <a:ext cx="1171908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ru-RU" sz="5400" b="0" strike="noStrike" spc="-1">
                <a:solidFill>
                  <a:srgbClr val="C00000"/>
                </a:solidFill>
                <a:latin typeface="Balkara Free Condensed - npoekmu.me"/>
              </a:rPr>
              <a:t>ПРОТИВ КОГО ВАСИЛИЙ ШУЙСКИЙ ОРГАНИЗОВАЛ ЗАГОВОР?</a:t>
            </a:r>
            <a:endParaRPr lang="ru-RU" sz="5400" b="0" strike="noStrike" spc="-1">
              <a:solidFill>
                <a:srgbClr val="000000"/>
              </a:solidFill>
              <a:latin typeface="Balkara Free Condensed - npoekmu.me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/>
          </p:nvPr>
        </p:nvSpPr>
        <p:spPr>
          <a:xfrm>
            <a:off x="685800" y="2732040"/>
            <a:ext cx="6476760" cy="23853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0000" lnSpcReduction="10000"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4400" b="0" strike="noStrike" spc="-1" dirty="0">
                <a:solidFill>
                  <a:srgbClr val="000000"/>
                </a:solidFill>
                <a:latin typeface="Balkara Free Condensed - npoekmu.me"/>
              </a:rPr>
              <a:t>а</a:t>
            </a:r>
            <a:r>
              <a:rPr lang="ru-RU" sz="4400" b="0" strike="noStrike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4400" b="0" strike="noStrike" spc="-1" dirty="0">
                <a:solidFill>
                  <a:srgbClr val="000000"/>
                </a:solidFill>
                <a:latin typeface="Balkara Free Condensed - npoekmu.me"/>
              </a:rPr>
              <a:t> ИВАН ГРОЗНЫЙ</a:t>
            </a:r>
            <a:br>
              <a:rPr sz="4400" dirty="0"/>
            </a:br>
            <a:r>
              <a:rPr lang="ru-RU" sz="4400" b="0" strike="noStrike" spc="-1" dirty="0">
                <a:solidFill>
                  <a:srgbClr val="000000"/>
                </a:solidFill>
                <a:latin typeface="Balkara Free Condensed - npoekmu.me"/>
              </a:rPr>
              <a:t>б</a:t>
            </a:r>
            <a:r>
              <a:rPr lang="ru-RU" sz="4400" b="0" strike="noStrike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4400" b="0" strike="noStrike" spc="-1" dirty="0">
                <a:solidFill>
                  <a:srgbClr val="000000"/>
                </a:solidFill>
                <a:latin typeface="Balkara Free Condensed - npoekmu.me"/>
              </a:rPr>
              <a:t> ФЕДОР ИОАННОВИЧ</a:t>
            </a:r>
            <a:br>
              <a:rPr sz="4400" dirty="0"/>
            </a:br>
            <a:r>
              <a:rPr lang="ru-RU" sz="4400" b="0" strike="noStrike" spc="-1" dirty="0">
                <a:solidFill>
                  <a:srgbClr val="000000"/>
                </a:solidFill>
                <a:latin typeface="Balkara Free Condensed - npoekmu.me"/>
              </a:rPr>
              <a:t>в</a:t>
            </a:r>
            <a:r>
              <a:rPr lang="ru-RU" sz="4400" b="0" strike="noStrike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4400" b="0" strike="noStrike" spc="-1" dirty="0">
                <a:solidFill>
                  <a:srgbClr val="000000"/>
                </a:solidFill>
                <a:latin typeface="Balkara Free Condensed - npoekmu.me"/>
              </a:rPr>
              <a:t> БОРИС ГОДУНОВ</a:t>
            </a: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4400" b="0" strike="noStrike" spc="-1" dirty="0">
                <a:solidFill>
                  <a:srgbClr val="000000"/>
                </a:solidFill>
                <a:latin typeface="Balkara Free Condensed - npoekmu.me"/>
              </a:rPr>
              <a:t>г</a:t>
            </a:r>
            <a:r>
              <a:rPr lang="ru-RU" sz="4400" b="0" strike="noStrike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4400" b="0" strike="noStrike" spc="-1" dirty="0">
                <a:solidFill>
                  <a:srgbClr val="000000"/>
                </a:solidFill>
                <a:latin typeface="Balkara Free Condensed - npoekmu.me"/>
              </a:rPr>
              <a:t> ЛЖЕДМИТРИЙ I</a:t>
            </a:r>
          </a:p>
        </p:txBody>
      </p:sp>
      <p:sp>
        <p:nvSpPr>
          <p:cNvPr id="146" name="Овал 3"/>
          <p:cNvSpPr/>
          <p:nvPr/>
        </p:nvSpPr>
        <p:spPr>
          <a:xfrm>
            <a:off x="9464040" y="2287800"/>
            <a:ext cx="2346480" cy="1782720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3200" b="0" strike="noStrike" spc="-1">
                <a:solidFill>
                  <a:srgbClr val="203864"/>
                </a:solidFill>
                <a:latin typeface="Balkara Free Condensed - npoekm"/>
              </a:rPr>
              <a:t>20 баллов</a:t>
            </a:r>
            <a:endParaRPr lang="ru-RU" sz="3200" b="0" strike="noStrike" spc="-1">
              <a:latin typeface="Arial"/>
            </a:endParaRPr>
          </a:p>
        </p:txBody>
      </p:sp>
      <p:pic>
        <p:nvPicPr>
          <p:cNvPr id="147" name="Рисунок 5" descr="Дом">
            <a:hlinkClick r:id="rId3" action="ppaction://hlinksldjump"/>
          </p:cNvPr>
          <p:cNvPicPr/>
          <p:nvPr/>
        </p:nvPicPr>
        <p:blipFill>
          <a:blip r:embed="rId4"/>
          <a:stretch/>
        </p:blipFill>
        <p:spPr>
          <a:xfrm>
            <a:off x="11277720" y="5943600"/>
            <a:ext cx="914040" cy="9140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>
            <a:alphaModFix amt="79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380880" y="872280"/>
            <a:ext cx="1171908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ru-RU" sz="5400" b="0" strike="noStrike" spc="-1">
                <a:solidFill>
                  <a:srgbClr val="C00000"/>
                </a:solidFill>
                <a:latin typeface="Balkara Free Condensed - npoekmu.me"/>
              </a:rPr>
              <a:t>ПРОТИВ КОГО ВАСИЛИЙ ШУЙСКИЙ ОРГАНИЗОВАЛ ЗАГОВОР?</a:t>
            </a:r>
            <a:endParaRPr lang="ru-RU" sz="5400" b="0" strike="noStrike" spc="-1">
              <a:solidFill>
                <a:srgbClr val="000000"/>
              </a:solidFill>
              <a:latin typeface="Balkara Free Condensed - npoekmu.me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/>
          </p:nvPr>
        </p:nvSpPr>
        <p:spPr>
          <a:xfrm>
            <a:off x="685800" y="2732040"/>
            <a:ext cx="6476760" cy="23853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0000" lnSpcReduction="10000"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4400" b="0" strike="noStrike" spc="-1" dirty="0">
                <a:solidFill>
                  <a:srgbClr val="000000"/>
                </a:solidFill>
                <a:latin typeface="Balkara Free Condensed - npoekmu.me"/>
              </a:rPr>
              <a:t>а</a:t>
            </a:r>
            <a:r>
              <a:rPr lang="ru-RU" sz="4400" b="0" strike="noStrike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4400" b="0" strike="noStrike" spc="-1" dirty="0">
                <a:solidFill>
                  <a:srgbClr val="000000"/>
                </a:solidFill>
                <a:latin typeface="Balkara Free Condensed - npoekmu.me"/>
              </a:rPr>
              <a:t> ИВАН ГРОЗНЫЙ</a:t>
            </a:r>
            <a:br>
              <a:rPr sz="4400" dirty="0"/>
            </a:br>
            <a:r>
              <a:rPr lang="ru-RU" sz="4400" b="0" strike="noStrike" spc="-1" dirty="0">
                <a:solidFill>
                  <a:srgbClr val="000000"/>
                </a:solidFill>
                <a:latin typeface="Balkara Free Condensed - npoekmu.me"/>
              </a:rPr>
              <a:t>б</a:t>
            </a:r>
            <a:r>
              <a:rPr lang="ru-RU" sz="4400" b="0" strike="noStrike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4400" b="0" strike="noStrike" spc="-1" dirty="0">
                <a:solidFill>
                  <a:srgbClr val="000000"/>
                </a:solidFill>
                <a:latin typeface="Balkara Free Condensed - npoekmu.me"/>
              </a:rPr>
              <a:t> ФЕДОР ИОАННОВИЧ</a:t>
            </a:r>
            <a:br>
              <a:rPr sz="4400" dirty="0"/>
            </a:br>
            <a:r>
              <a:rPr lang="ru-RU" sz="4400" b="0" strike="noStrike" spc="-1" dirty="0">
                <a:solidFill>
                  <a:srgbClr val="000000"/>
                </a:solidFill>
                <a:latin typeface="Balkara Free Condensed - npoekmu.me"/>
              </a:rPr>
              <a:t>в</a:t>
            </a:r>
            <a:r>
              <a:rPr lang="ru-RU" sz="4400" b="0" strike="noStrike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4400" b="0" strike="noStrike" spc="-1" dirty="0">
                <a:solidFill>
                  <a:srgbClr val="000000"/>
                </a:solidFill>
                <a:latin typeface="Balkara Free Condensed - npoekmu.me"/>
              </a:rPr>
              <a:t> БОРИС ГОДУНОВ</a:t>
            </a: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4400" b="0" strike="noStrike" spc="-1" dirty="0">
                <a:solidFill>
                  <a:schemeClr val="accent6">
                    <a:lumMod val="50000"/>
                  </a:schemeClr>
                </a:solidFill>
                <a:latin typeface="Balkara Free Condensed - npoekmu.me"/>
              </a:rPr>
              <a:t>г</a:t>
            </a:r>
            <a:r>
              <a:rPr lang="ru-RU" sz="4400" b="0" strike="noStrike" spc="-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4400" b="0" strike="noStrike" spc="-1" dirty="0">
                <a:solidFill>
                  <a:schemeClr val="accent6">
                    <a:lumMod val="50000"/>
                  </a:schemeClr>
                </a:solidFill>
                <a:latin typeface="Balkara Free Condensed - npoekmu.me"/>
              </a:rPr>
              <a:t> ЛЖЕДМИТРИЙ I</a:t>
            </a:r>
          </a:p>
        </p:txBody>
      </p:sp>
      <p:sp>
        <p:nvSpPr>
          <p:cNvPr id="146" name="Овал 3"/>
          <p:cNvSpPr/>
          <p:nvPr/>
        </p:nvSpPr>
        <p:spPr>
          <a:xfrm>
            <a:off x="9464040" y="2287800"/>
            <a:ext cx="2346480" cy="1782720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3200" b="0" strike="noStrike" spc="-1">
                <a:solidFill>
                  <a:srgbClr val="203864"/>
                </a:solidFill>
                <a:latin typeface="Balkara Free Condensed - npoekm"/>
              </a:rPr>
              <a:t>20 баллов</a:t>
            </a:r>
            <a:endParaRPr lang="ru-RU" sz="3200" b="0" strike="noStrike" spc="-1">
              <a:latin typeface="Arial"/>
            </a:endParaRPr>
          </a:p>
        </p:txBody>
      </p:sp>
      <p:pic>
        <p:nvPicPr>
          <p:cNvPr id="147" name="Рисунок 5" descr="Дом">
            <a:hlinkClick r:id="rId3" action="ppaction://hlinksldjump"/>
          </p:cNvPr>
          <p:cNvPicPr/>
          <p:nvPr/>
        </p:nvPicPr>
        <p:blipFill>
          <a:blip r:embed="rId4"/>
          <a:stretch/>
        </p:blipFill>
        <p:spPr>
          <a:xfrm>
            <a:off x="11277720" y="5943600"/>
            <a:ext cx="914040" cy="91404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10826141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>
            <a:alphaModFix amt="79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432000" y="432000"/>
            <a:ext cx="1171908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ru-RU" sz="5400" b="0" strike="noStrike" spc="-1">
                <a:solidFill>
                  <a:srgbClr val="C00000"/>
                </a:solidFill>
                <a:latin typeface="Balkara Free Condensed - npoekmu.me"/>
              </a:rPr>
              <a:t>НА КАКОМ ПОРТРЕТЕ ИЗОБРАЖЕН ВАСИЛИЙ ШУЙСКИЙ?</a:t>
            </a:r>
            <a:endParaRPr lang="ru-RU" sz="5400" b="0" strike="noStrike" spc="-1">
              <a:solidFill>
                <a:srgbClr val="000000"/>
              </a:solidFill>
              <a:latin typeface="Balkara Free Condensed - npoekmu.me"/>
            </a:endParaRPr>
          </a:p>
        </p:txBody>
      </p:sp>
      <p:pic>
        <p:nvPicPr>
          <p:cNvPr id="153" name="Picture 2"/>
          <p:cNvPicPr/>
          <p:nvPr/>
        </p:nvPicPr>
        <p:blipFill>
          <a:blip r:embed="rId3"/>
          <a:stretch/>
        </p:blipFill>
        <p:spPr>
          <a:xfrm>
            <a:off x="380880" y="2363040"/>
            <a:ext cx="3042000" cy="3622320"/>
          </a:xfrm>
          <a:prstGeom prst="rect">
            <a:avLst/>
          </a:prstGeom>
          <a:ln w="0">
            <a:noFill/>
          </a:ln>
        </p:spPr>
      </p:pic>
      <p:pic>
        <p:nvPicPr>
          <p:cNvPr id="154" name="Picture 4"/>
          <p:cNvPicPr/>
          <p:nvPr/>
        </p:nvPicPr>
        <p:blipFill>
          <a:blip r:embed="rId4"/>
          <a:stretch/>
        </p:blipFill>
        <p:spPr>
          <a:xfrm>
            <a:off x="3555360" y="2363040"/>
            <a:ext cx="3042000" cy="3627360"/>
          </a:xfrm>
          <a:prstGeom prst="rect">
            <a:avLst/>
          </a:prstGeom>
          <a:ln w="0">
            <a:noFill/>
          </a:ln>
        </p:spPr>
      </p:pic>
      <p:pic>
        <p:nvPicPr>
          <p:cNvPr id="155" name="Picture 6"/>
          <p:cNvPicPr/>
          <p:nvPr/>
        </p:nvPicPr>
        <p:blipFill>
          <a:blip r:embed="rId5"/>
          <a:stretch/>
        </p:blipFill>
        <p:spPr>
          <a:xfrm>
            <a:off x="6840360" y="2363040"/>
            <a:ext cx="2774520" cy="3622320"/>
          </a:xfrm>
          <a:prstGeom prst="rect">
            <a:avLst/>
          </a:prstGeom>
          <a:ln w="0">
            <a:noFill/>
          </a:ln>
        </p:spPr>
      </p:pic>
      <p:sp>
        <p:nvSpPr>
          <p:cNvPr id="156" name="Овал 3"/>
          <p:cNvSpPr/>
          <p:nvPr/>
        </p:nvSpPr>
        <p:spPr>
          <a:xfrm>
            <a:off x="9776880" y="1627920"/>
            <a:ext cx="2323080" cy="1662840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3200" b="0" strike="noStrike" spc="-1">
                <a:solidFill>
                  <a:srgbClr val="203864"/>
                </a:solidFill>
                <a:latin typeface="Balkara Free Condensed - npoekm"/>
              </a:rPr>
              <a:t>30 баллов</a:t>
            </a:r>
            <a:endParaRPr lang="ru-RU" sz="3200" b="0" strike="noStrike" spc="-1">
              <a:latin typeface="Arial"/>
            </a:endParaRPr>
          </a:p>
        </p:txBody>
      </p:sp>
      <p:sp>
        <p:nvSpPr>
          <p:cNvPr id="157" name="TextBox 5"/>
          <p:cNvSpPr/>
          <p:nvPr/>
        </p:nvSpPr>
        <p:spPr>
          <a:xfrm>
            <a:off x="1799280" y="5943600"/>
            <a:ext cx="731160" cy="699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4000" b="0" strike="noStrike" spc="-1">
                <a:solidFill>
                  <a:srgbClr val="000000"/>
                </a:solidFill>
                <a:latin typeface="Balkara Free Condensed - npoekmu.me"/>
              </a:rPr>
              <a:t>1</a:t>
            </a:r>
            <a:endParaRPr lang="ru-RU" sz="4000" b="0" strike="noStrike" spc="-1">
              <a:latin typeface="Balkara Free Condensed - npoekmu.me"/>
            </a:endParaRPr>
          </a:p>
        </p:txBody>
      </p:sp>
      <p:sp>
        <p:nvSpPr>
          <p:cNvPr id="158" name="TextBox 6"/>
          <p:cNvSpPr/>
          <p:nvPr/>
        </p:nvSpPr>
        <p:spPr>
          <a:xfrm>
            <a:off x="4841640" y="5943600"/>
            <a:ext cx="1026720" cy="699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4000" b="0" strike="noStrike" spc="-1">
                <a:solidFill>
                  <a:srgbClr val="000000"/>
                </a:solidFill>
                <a:latin typeface="Balkara Free Condensed - npoekmu.me"/>
              </a:rPr>
              <a:t>2</a:t>
            </a:r>
            <a:endParaRPr lang="ru-RU" sz="4000" b="0" strike="noStrike" spc="-1">
              <a:latin typeface="Balkara Free Condensed - npoekmu.me"/>
            </a:endParaRPr>
          </a:p>
        </p:txBody>
      </p:sp>
      <p:sp>
        <p:nvSpPr>
          <p:cNvPr id="159" name="TextBox 7"/>
          <p:cNvSpPr/>
          <p:nvPr/>
        </p:nvSpPr>
        <p:spPr>
          <a:xfrm>
            <a:off x="8154720" y="5999760"/>
            <a:ext cx="759240" cy="699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4000" b="0" strike="noStrike" spc="-1">
                <a:solidFill>
                  <a:srgbClr val="000000"/>
                </a:solidFill>
                <a:latin typeface="Balkara Free Condensed - npoekmu.me"/>
              </a:rPr>
              <a:t>3</a:t>
            </a:r>
            <a:endParaRPr lang="ru-RU" sz="4000" b="0" strike="noStrike" spc="-1">
              <a:latin typeface="Balkara Free Condensed - npoekmu.me"/>
            </a:endParaRPr>
          </a:p>
        </p:txBody>
      </p:sp>
      <p:pic>
        <p:nvPicPr>
          <p:cNvPr id="160" name="Рисунок 8" descr="Дом">
            <a:hlinkClick r:id="rId6" action="ppaction://hlinksldjump"/>
          </p:cNvPr>
          <p:cNvPicPr/>
          <p:nvPr/>
        </p:nvPicPr>
        <p:blipFill>
          <a:blip r:embed="rId7"/>
          <a:stretch/>
        </p:blipFill>
        <p:spPr>
          <a:xfrm>
            <a:off x="11277720" y="5943600"/>
            <a:ext cx="914040" cy="9140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>
            <a:alphaModFix amt="79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380880" y="872280"/>
            <a:ext cx="1171908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ru-RU" sz="5400" b="0" strike="noStrike" spc="-1">
                <a:solidFill>
                  <a:srgbClr val="C00000"/>
                </a:solidFill>
                <a:latin typeface="Balkara Free Condensed - npoekm"/>
              </a:rPr>
              <a:t>На каком портрете изображен василий шуйский?</a:t>
            </a:r>
            <a:endParaRPr lang="ru-RU" sz="54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62" name="Picture 2"/>
          <p:cNvPicPr/>
          <p:nvPr/>
        </p:nvPicPr>
        <p:blipFill>
          <a:blip r:embed="rId3"/>
          <a:stretch/>
        </p:blipFill>
        <p:spPr>
          <a:xfrm>
            <a:off x="162720" y="2236320"/>
            <a:ext cx="3497040" cy="4164120"/>
          </a:xfrm>
          <a:prstGeom prst="rect">
            <a:avLst/>
          </a:prstGeom>
          <a:ln w="0">
            <a:noFill/>
          </a:ln>
        </p:spPr>
      </p:pic>
      <p:pic>
        <p:nvPicPr>
          <p:cNvPr id="163" name="Picture 4"/>
          <p:cNvPicPr/>
          <p:nvPr/>
        </p:nvPicPr>
        <p:blipFill>
          <a:blip r:embed="rId4"/>
          <a:stretch/>
        </p:blipFill>
        <p:spPr>
          <a:xfrm>
            <a:off x="3786120" y="2377440"/>
            <a:ext cx="3042000" cy="3627360"/>
          </a:xfrm>
          <a:prstGeom prst="rect">
            <a:avLst/>
          </a:prstGeom>
          <a:ln w="0">
            <a:noFill/>
          </a:ln>
        </p:spPr>
      </p:pic>
      <p:pic>
        <p:nvPicPr>
          <p:cNvPr id="164" name="Picture 6"/>
          <p:cNvPicPr/>
          <p:nvPr/>
        </p:nvPicPr>
        <p:blipFill>
          <a:blip r:embed="rId5"/>
          <a:stretch/>
        </p:blipFill>
        <p:spPr>
          <a:xfrm>
            <a:off x="7002360" y="2377440"/>
            <a:ext cx="2774520" cy="3622320"/>
          </a:xfrm>
          <a:prstGeom prst="rect">
            <a:avLst/>
          </a:prstGeom>
          <a:ln w="0">
            <a:noFill/>
          </a:ln>
        </p:spPr>
      </p:pic>
      <p:sp>
        <p:nvSpPr>
          <p:cNvPr id="165" name="Овал 3"/>
          <p:cNvSpPr/>
          <p:nvPr/>
        </p:nvSpPr>
        <p:spPr>
          <a:xfrm>
            <a:off x="9776880" y="1627920"/>
            <a:ext cx="2323080" cy="1662840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3200" b="0" strike="noStrike" spc="-1">
                <a:solidFill>
                  <a:srgbClr val="203864"/>
                </a:solidFill>
                <a:latin typeface="Balkara Free Condensed - npoekm"/>
              </a:rPr>
              <a:t>30 баллов</a:t>
            </a:r>
            <a:endParaRPr lang="ru-RU" sz="3200" b="0" strike="noStrike" spc="-1">
              <a:latin typeface="Arial"/>
            </a:endParaRPr>
          </a:p>
        </p:txBody>
      </p:sp>
      <p:sp>
        <p:nvSpPr>
          <p:cNvPr id="166" name="TextBox 5"/>
          <p:cNvSpPr/>
          <p:nvPr/>
        </p:nvSpPr>
        <p:spPr>
          <a:xfrm>
            <a:off x="1911600" y="6280920"/>
            <a:ext cx="731160" cy="699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4000" b="0" strike="noStrike" spc="-1">
                <a:solidFill>
                  <a:srgbClr val="385623"/>
                </a:solidFill>
                <a:latin typeface="Balkara Free Condensed - npoekmu.me"/>
              </a:rPr>
              <a:t>1</a:t>
            </a:r>
            <a:endParaRPr lang="ru-RU" sz="4000" b="0" strike="noStrike" spc="-1">
              <a:latin typeface="Balkara Free Condensed - npoekmu.me"/>
            </a:endParaRPr>
          </a:p>
        </p:txBody>
      </p:sp>
      <p:sp>
        <p:nvSpPr>
          <p:cNvPr id="167" name="TextBox 6"/>
          <p:cNvSpPr/>
          <p:nvPr/>
        </p:nvSpPr>
        <p:spPr>
          <a:xfrm>
            <a:off x="4841640" y="5943600"/>
            <a:ext cx="1026720" cy="699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4000" b="0" strike="noStrike" spc="-1">
                <a:solidFill>
                  <a:srgbClr val="000000"/>
                </a:solidFill>
                <a:latin typeface="Balkara Free Condensed - npoekmu.me"/>
              </a:rPr>
              <a:t>2</a:t>
            </a:r>
            <a:endParaRPr lang="ru-RU" sz="4000" b="0" strike="noStrike" spc="-1">
              <a:latin typeface="Balkara Free Condensed - npoekmu.me"/>
            </a:endParaRPr>
          </a:p>
        </p:txBody>
      </p:sp>
      <p:sp>
        <p:nvSpPr>
          <p:cNvPr id="168" name="TextBox 7"/>
          <p:cNvSpPr/>
          <p:nvPr/>
        </p:nvSpPr>
        <p:spPr>
          <a:xfrm>
            <a:off x="8154720" y="5999760"/>
            <a:ext cx="759240" cy="699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4000" b="0" strike="noStrike" spc="-1">
                <a:solidFill>
                  <a:srgbClr val="000000"/>
                </a:solidFill>
                <a:latin typeface="Balkara Free Condensed - npoekmu.me"/>
              </a:rPr>
              <a:t>3</a:t>
            </a:r>
            <a:endParaRPr lang="ru-RU" sz="4000" b="0" strike="noStrike" spc="-1">
              <a:latin typeface="Balkara Free Condensed - npoekmu.me"/>
            </a:endParaRPr>
          </a:p>
        </p:txBody>
      </p:sp>
      <p:pic>
        <p:nvPicPr>
          <p:cNvPr id="169" name="Рисунок 2" descr="Дом">
            <a:hlinkClick r:id="rId6" action="ppaction://hlinksldjump"/>
          </p:cNvPr>
          <p:cNvPicPr/>
          <p:nvPr/>
        </p:nvPicPr>
        <p:blipFill>
          <a:blip r:embed="rId7"/>
          <a:stretch/>
        </p:blipFill>
        <p:spPr>
          <a:xfrm>
            <a:off x="11277720" y="5943600"/>
            <a:ext cx="914040" cy="9140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>
            <a:alphaModFix amt="79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380880" y="872280"/>
            <a:ext cx="1171908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ru-RU" sz="5400" b="0" strike="noStrike" spc="-1">
                <a:solidFill>
                  <a:srgbClr val="C00000"/>
                </a:solidFill>
                <a:latin typeface="Balkara Free Condensed - npoekmu.me"/>
              </a:rPr>
              <a:t>КЕМ БЫЛ ДО ВОЦАРЕНИЯ ВАСИЛИЙ ШУЙСКИЙ?</a:t>
            </a:r>
            <a:endParaRPr lang="ru-RU" sz="5400" b="0" strike="noStrike" spc="-1">
              <a:solidFill>
                <a:srgbClr val="000000"/>
              </a:solidFill>
              <a:latin typeface="Balkara Free Condensed - npoekmu.me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/>
          </p:nvPr>
        </p:nvSpPr>
        <p:spPr>
          <a:xfrm>
            <a:off x="685800" y="2732040"/>
            <a:ext cx="6476760" cy="23853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0000" lnSpcReduction="10000"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4400" b="0" strike="noStrike" spc="-1" dirty="0">
                <a:solidFill>
                  <a:srgbClr val="000000"/>
                </a:solidFill>
                <a:latin typeface="Balkara Free Condensed - npoekmu.me"/>
              </a:rPr>
              <a:t>а</a:t>
            </a:r>
            <a:r>
              <a:rPr lang="ru-RU" sz="4400" b="0" strike="noStrike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4400" b="0" strike="noStrike" spc="-1" dirty="0">
                <a:solidFill>
                  <a:srgbClr val="000000"/>
                </a:solidFill>
                <a:latin typeface="Balkara Free Condensed - npoekmu.me"/>
              </a:rPr>
              <a:t> КНЯЗЕМ</a:t>
            </a:r>
            <a:br>
              <a:rPr sz="4400" dirty="0"/>
            </a:br>
            <a:r>
              <a:rPr lang="ru-RU" sz="4400" b="0" strike="noStrike" spc="-1" dirty="0">
                <a:solidFill>
                  <a:srgbClr val="000000"/>
                </a:solidFill>
                <a:latin typeface="Balkara Free Condensed - npoekmu.me"/>
              </a:rPr>
              <a:t>б</a:t>
            </a:r>
            <a:r>
              <a:rPr lang="ru-RU" sz="4400" b="0" strike="noStrike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4400" b="0" strike="noStrike" spc="-1" dirty="0">
                <a:solidFill>
                  <a:srgbClr val="000000"/>
                </a:solidFill>
                <a:latin typeface="Balkara Free Condensed - npoekmu.me"/>
              </a:rPr>
              <a:t> КРЕСТЬЯНИНОМ</a:t>
            </a:r>
            <a:br>
              <a:rPr sz="4400" dirty="0"/>
            </a:br>
            <a:r>
              <a:rPr lang="ru-RU" sz="4400" b="0" strike="noStrike" spc="-1" dirty="0">
                <a:solidFill>
                  <a:srgbClr val="000000"/>
                </a:solidFill>
                <a:latin typeface="Balkara Free Condensed - npoekmu.me"/>
              </a:rPr>
              <a:t>в</a:t>
            </a:r>
            <a:r>
              <a:rPr lang="ru-RU" sz="4400" b="0" strike="noStrike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4400" b="0" strike="noStrike" spc="-1" dirty="0">
                <a:solidFill>
                  <a:srgbClr val="000000"/>
                </a:solidFill>
                <a:latin typeface="Balkara Free Condensed - npoekmu.me"/>
              </a:rPr>
              <a:t> БОЯРИНОМ</a:t>
            </a: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4400" b="0" strike="noStrike" spc="-1" dirty="0">
                <a:solidFill>
                  <a:srgbClr val="000000"/>
                </a:solidFill>
                <a:latin typeface="Balkara Free Condensed - npoekmu.me"/>
              </a:rPr>
              <a:t>г</a:t>
            </a:r>
            <a:r>
              <a:rPr lang="ru-RU" sz="4400" b="0" strike="noStrike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4400" b="0" strike="noStrike" spc="-1" dirty="0">
                <a:solidFill>
                  <a:srgbClr val="000000"/>
                </a:solidFill>
                <a:latin typeface="Balkara Free Condensed - npoekmu.me"/>
              </a:rPr>
              <a:t> КУПЦОМ</a:t>
            </a:r>
          </a:p>
        </p:txBody>
      </p:sp>
      <p:sp>
        <p:nvSpPr>
          <p:cNvPr id="172" name="Овал 3"/>
          <p:cNvSpPr/>
          <p:nvPr/>
        </p:nvSpPr>
        <p:spPr>
          <a:xfrm>
            <a:off x="9464040" y="2287800"/>
            <a:ext cx="2346480" cy="1782720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3200" b="0" strike="noStrike" spc="-1">
                <a:solidFill>
                  <a:srgbClr val="203864"/>
                </a:solidFill>
                <a:latin typeface="Balkara Free Condensed - npoekm"/>
              </a:rPr>
              <a:t>40 баллов</a:t>
            </a:r>
            <a:endParaRPr lang="ru-RU" sz="3200" b="0" strike="noStrike" spc="-1">
              <a:latin typeface="Arial"/>
            </a:endParaRPr>
          </a:p>
        </p:txBody>
      </p:sp>
      <p:pic>
        <p:nvPicPr>
          <p:cNvPr id="173" name="Рисунок 5" descr="Дом">
            <a:hlinkClick r:id="rId3" action="ppaction://hlinksldjump"/>
          </p:cNvPr>
          <p:cNvPicPr/>
          <p:nvPr/>
        </p:nvPicPr>
        <p:blipFill>
          <a:blip r:embed="rId4"/>
          <a:stretch/>
        </p:blipFill>
        <p:spPr>
          <a:xfrm>
            <a:off x="11277720" y="5943600"/>
            <a:ext cx="914040" cy="9140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>
            <a:alphaModFix amt="79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Box 29"/>
          <p:cNvSpPr/>
          <p:nvPr/>
        </p:nvSpPr>
        <p:spPr>
          <a:xfrm>
            <a:off x="3606595" y="460073"/>
            <a:ext cx="5908466" cy="76798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4400" b="1" strike="noStrike" spc="-1" dirty="0">
                <a:solidFill>
                  <a:srgbClr val="C00000"/>
                </a:solidFill>
                <a:latin typeface="Balkara Free Condensed - npoekmu.me"/>
              </a:rPr>
              <a:t>МАРШРУТНЫЙ ЛИСТ</a:t>
            </a:r>
            <a:endParaRPr lang="ru-RU" sz="4400" b="0" strike="noStrike" spc="-1" dirty="0">
              <a:solidFill>
                <a:srgbClr val="C00000"/>
              </a:solidFill>
              <a:latin typeface="Balkara Free Condensed - npoekmu.me"/>
            </a:endParaRPr>
          </a:p>
        </p:txBody>
      </p:sp>
      <p:sp>
        <p:nvSpPr>
          <p:cNvPr id="90" name="Овал 30">
            <a:hlinkClick r:id="rId3" action="ppaction://hlinksldjump"/>
          </p:cNvPr>
          <p:cNvSpPr/>
          <p:nvPr/>
        </p:nvSpPr>
        <p:spPr>
          <a:xfrm>
            <a:off x="32915" y="1529250"/>
            <a:ext cx="3294774" cy="1212510"/>
          </a:xfrm>
          <a:prstGeom prst="ellipse">
            <a:avLst/>
          </a:prstGeom>
          <a:noFill/>
          <a:ln w="28575">
            <a:solidFill>
              <a:srgbClr val="0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000" b="0" strike="noStrike" spc="-1" dirty="0">
                <a:solidFill>
                  <a:srgbClr val="C00000"/>
                </a:solidFill>
                <a:latin typeface="Balkara Free Condensed - npoekmu.me"/>
              </a:rPr>
              <a:t>Федор Иванович – последний Рюрикович</a:t>
            </a:r>
          </a:p>
        </p:txBody>
      </p:sp>
      <p:sp>
        <p:nvSpPr>
          <p:cNvPr id="91" name="Овал 31">
            <a:hlinkClick r:id="rId4" action="ppaction://hlinksldjump"/>
          </p:cNvPr>
          <p:cNvSpPr/>
          <p:nvPr/>
        </p:nvSpPr>
        <p:spPr>
          <a:xfrm>
            <a:off x="4456020" y="2281661"/>
            <a:ext cx="2895480" cy="999720"/>
          </a:xfrm>
          <a:prstGeom prst="ellipse">
            <a:avLst/>
          </a:prstGeom>
          <a:noFill/>
          <a:ln w="28575">
            <a:solidFill>
              <a:srgbClr val="0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000" b="0" strike="noStrike" spc="-1" dirty="0">
                <a:solidFill>
                  <a:srgbClr val="C00000"/>
                </a:solidFill>
                <a:latin typeface="Balkara Free Condensed - npoekmu.me"/>
              </a:rPr>
              <a:t>Лжедмитрий 1</a:t>
            </a:r>
            <a:r>
              <a:rPr lang="ru-RU" sz="2000" b="0" strike="noStrike" spc="-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b="0" strike="noStrike" spc="-1" dirty="0">
                <a:solidFill>
                  <a:srgbClr val="C00000"/>
                </a:solidFill>
                <a:latin typeface="Balkara Free Condensed - npoekmu.me"/>
              </a:rPr>
              <a:t>САМОЗВАНЕЦ</a:t>
            </a:r>
          </a:p>
        </p:txBody>
      </p:sp>
      <p:sp>
        <p:nvSpPr>
          <p:cNvPr id="92" name="Овал 32">
            <a:hlinkClick r:id="rId5" action="ppaction://hlinksldjump"/>
          </p:cNvPr>
          <p:cNvSpPr/>
          <p:nvPr/>
        </p:nvSpPr>
        <p:spPr>
          <a:xfrm>
            <a:off x="7736760" y="3794760"/>
            <a:ext cx="2895480" cy="1026720"/>
          </a:xfrm>
          <a:prstGeom prst="ellipse">
            <a:avLst/>
          </a:prstGeom>
          <a:noFill/>
          <a:ln w="28575">
            <a:solidFill>
              <a:srgbClr val="0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000" b="0" strike="noStrike" spc="-1" dirty="0">
                <a:solidFill>
                  <a:srgbClr val="C00000"/>
                </a:solidFill>
                <a:latin typeface="Balkara Free Condensed - npoekmu.me"/>
              </a:rPr>
              <a:t>Народ</a:t>
            </a:r>
            <a:r>
              <a:rPr lang="ru-RU" sz="2000" b="0" strike="noStrike" spc="-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000" b="0" strike="noStrike" spc="-1" dirty="0">
                <a:solidFill>
                  <a:srgbClr val="C00000"/>
                </a:solidFill>
                <a:latin typeface="Balkara Free Condensed - npoekmu.me"/>
              </a:rPr>
              <a:t> освободитель</a:t>
            </a:r>
          </a:p>
        </p:txBody>
      </p:sp>
      <p:sp>
        <p:nvSpPr>
          <p:cNvPr id="93" name="Овал 33">
            <a:hlinkClick r:id="rId6" action="ppaction://hlinksldjump"/>
          </p:cNvPr>
          <p:cNvSpPr/>
          <p:nvPr/>
        </p:nvSpPr>
        <p:spPr>
          <a:xfrm>
            <a:off x="1037520" y="3774600"/>
            <a:ext cx="3441240" cy="1161720"/>
          </a:xfrm>
          <a:prstGeom prst="ellipse">
            <a:avLst/>
          </a:prstGeom>
          <a:noFill/>
          <a:ln w="28575">
            <a:solidFill>
              <a:srgbClr val="0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000" b="0" strike="noStrike" spc="-1" dirty="0">
                <a:solidFill>
                  <a:srgbClr val="C00000"/>
                </a:solidFill>
                <a:latin typeface="Balkara Free Condensed - npoekmu.me"/>
              </a:rPr>
              <a:t>Борис Годунов – первый боярин на троне</a:t>
            </a:r>
          </a:p>
        </p:txBody>
      </p:sp>
      <p:sp>
        <p:nvSpPr>
          <p:cNvPr id="94" name="Овал 34">
            <a:hlinkClick r:id="rId7" action="ppaction://hlinksldjump"/>
          </p:cNvPr>
          <p:cNvSpPr/>
          <p:nvPr/>
        </p:nvSpPr>
        <p:spPr>
          <a:xfrm>
            <a:off x="4679140" y="5259080"/>
            <a:ext cx="3057620" cy="1316420"/>
          </a:xfrm>
          <a:prstGeom prst="ellipse">
            <a:avLst/>
          </a:prstGeom>
          <a:noFill/>
          <a:ln w="28575">
            <a:solidFill>
              <a:srgbClr val="0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000" b="0" strike="noStrike" spc="-1" dirty="0">
                <a:solidFill>
                  <a:srgbClr val="C00000"/>
                </a:solidFill>
                <a:latin typeface="Balkara Free Condensed - npoekmu.me"/>
              </a:rPr>
              <a:t>Василий Шуйский</a:t>
            </a:r>
            <a:r>
              <a:rPr lang="ru-RU" sz="2000" b="0" strike="noStrike" spc="-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b="0" strike="noStrike" spc="-1" dirty="0">
                <a:solidFill>
                  <a:srgbClr val="C00000"/>
                </a:solidFill>
                <a:latin typeface="Balkara Free Condensed - npoekmu.me"/>
              </a:rPr>
              <a:t> СВЕРГНУТЫЙ ЦАРЬ</a:t>
            </a:r>
          </a:p>
        </p:txBody>
      </p:sp>
      <p:sp>
        <p:nvSpPr>
          <p:cNvPr id="95" name="Овал 35">
            <a:hlinkClick r:id="rId8" action="ppaction://hlinksldjump"/>
          </p:cNvPr>
          <p:cNvSpPr/>
          <p:nvPr/>
        </p:nvSpPr>
        <p:spPr>
          <a:xfrm>
            <a:off x="9299160" y="1715040"/>
            <a:ext cx="2666880" cy="1026720"/>
          </a:xfrm>
          <a:prstGeom prst="ellipse">
            <a:avLst/>
          </a:prstGeom>
          <a:noFill/>
          <a:ln w="28575">
            <a:solidFill>
              <a:srgbClr val="0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000" b="0" strike="noStrike" spc="-1" dirty="0">
                <a:solidFill>
                  <a:srgbClr val="C00000"/>
                </a:solidFill>
                <a:latin typeface="Balkara Free Condensed - npoekmu.me"/>
              </a:rPr>
              <a:t>Михаил 1 Романов на троне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Рукописный ввод 6">
                <a:extLst>
                  <a:ext uri="{FF2B5EF4-FFF2-40B4-BE49-F238E27FC236}">
                    <a16:creationId xmlns:a16="http://schemas.microsoft.com/office/drawing/2014/main" id="{54A84C7E-59A1-4164-9054-960CB6162F72}"/>
                  </a:ext>
                </a:extLst>
              </p14:cNvPr>
              <p14:cNvContentPartPr/>
              <p14:nvPr/>
            </p14:nvContentPartPr>
            <p14:xfrm>
              <a:off x="2868880" y="2196820"/>
              <a:ext cx="878400" cy="1576440"/>
            </p14:xfrm>
          </p:contentPart>
        </mc:Choice>
        <mc:Fallback xmlns="">
          <p:pic>
            <p:nvPicPr>
              <p:cNvPr id="7" name="Рукописный ввод 6">
                <a:extLst>
                  <a:ext uri="{FF2B5EF4-FFF2-40B4-BE49-F238E27FC236}">
                    <a16:creationId xmlns:a16="http://schemas.microsoft.com/office/drawing/2014/main" id="{54A84C7E-59A1-4164-9054-960CB6162F7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859880" y="2187820"/>
                <a:ext cx="896040" cy="159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9" name="Рукописный ввод 8">
                <a:extLst>
                  <a:ext uri="{FF2B5EF4-FFF2-40B4-BE49-F238E27FC236}">
                    <a16:creationId xmlns:a16="http://schemas.microsoft.com/office/drawing/2014/main" id="{01B8A105-1843-EA0E-437E-9DC978F65B54}"/>
                  </a:ext>
                </a:extLst>
              </p14:cNvPr>
              <p14:cNvContentPartPr/>
              <p14:nvPr/>
            </p14:nvContentPartPr>
            <p14:xfrm>
              <a:off x="2932840" y="3278620"/>
              <a:ext cx="2518560" cy="2626200"/>
            </p14:xfrm>
          </p:contentPart>
        </mc:Choice>
        <mc:Fallback>
          <p:pic>
            <p:nvPicPr>
              <p:cNvPr id="9" name="Рукописный ввод 8">
                <a:extLst>
                  <a:ext uri="{FF2B5EF4-FFF2-40B4-BE49-F238E27FC236}">
                    <a16:creationId xmlns:a16="http://schemas.microsoft.com/office/drawing/2014/main" id="{01B8A105-1843-EA0E-437E-9DC978F65B5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923840" y="3269620"/>
                <a:ext cx="2536200" cy="264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Рукописный ввод 11">
                <a:extLst>
                  <a:ext uri="{FF2B5EF4-FFF2-40B4-BE49-F238E27FC236}">
                    <a16:creationId xmlns:a16="http://schemas.microsoft.com/office/drawing/2014/main" id="{95A47BC2-876D-0CDF-18EB-F3B9662CF6A3}"/>
                  </a:ext>
                </a:extLst>
              </p14:cNvPr>
              <p14:cNvContentPartPr/>
              <p14:nvPr/>
            </p14:nvContentPartPr>
            <p14:xfrm>
              <a:off x="7073320" y="4834900"/>
              <a:ext cx="2249280" cy="1807560"/>
            </p14:xfrm>
          </p:contentPart>
        </mc:Choice>
        <mc:Fallback xmlns="">
          <p:pic>
            <p:nvPicPr>
              <p:cNvPr id="12" name="Рукописный ввод 11">
                <a:extLst>
                  <a:ext uri="{FF2B5EF4-FFF2-40B4-BE49-F238E27FC236}">
                    <a16:creationId xmlns:a16="http://schemas.microsoft.com/office/drawing/2014/main" id="{95A47BC2-876D-0CDF-18EB-F3B9662CF6A3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064680" y="4825900"/>
                <a:ext cx="2266920" cy="18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4" name="Рукописный ввод 13">
                <a:extLst>
                  <a:ext uri="{FF2B5EF4-FFF2-40B4-BE49-F238E27FC236}">
                    <a16:creationId xmlns:a16="http://schemas.microsoft.com/office/drawing/2014/main" id="{95BAC1A6-4786-A5F5-32E6-C8A93EACFC32}"/>
                  </a:ext>
                </a:extLst>
              </p14:cNvPr>
              <p14:cNvContentPartPr/>
              <p14:nvPr/>
            </p14:nvContentPartPr>
            <p14:xfrm>
              <a:off x="9346720" y="2734300"/>
              <a:ext cx="981360" cy="1063080"/>
            </p14:xfrm>
          </p:contentPart>
        </mc:Choice>
        <mc:Fallback xmlns="">
          <p:pic>
            <p:nvPicPr>
              <p:cNvPr id="14" name="Рукописный ввод 13">
                <a:extLst>
                  <a:ext uri="{FF2B5EF4-FFF2-40B4-BE49-F238E27FC236}">
                    <a16:creationId xmlns:a16="http://schemas.microsoft.com/office/drawing/2014/main" id="{95BAC1A6-4786-A5F5-32E6-C8A93EACFC32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338080" y="2725660"/>
                <a:ext cx="999000" cy="10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8" name="Рукописный ввод 7">
                <a:extLst>
                  <a:ext uri="{FF2B5EF4-FFF2-40B4-BE49-F238E27FC236}">
                    <a16:creationId xmlns:a16="http://schemas.microsoft.com/office/drawing/2014/main" id="{28AA9C24-51D4-8A1D-AA7F-648E98B9A7B1}"/>
                  </a:ext>
                </a:extLst>
              </p14:cNvPr>
              <p14:cNvContentPartPr/>
              <p14:nvPr/>
            </p14:nvContentPartPr>
            <p14:xfrm>
              <a:off x="6042501" y="3272922"/>
              <a:ext cx="505440" cy="1991160"/>
            </p14:xfrm>
          </p:contentPart>
        </mc:Choice>
        <mc:Fallback>
          <p:pic>
            <p:nvPicPr>
              <p:cNvPr id="8" name="Рукописный ввод 7">
                <a:extLst>
                  <a:ext uri="{FF2B5EF4-FFF2-40B4-BE49-F238E27FC236}">
                    <a16:creationId xmlns:a16="http://schemas.microsoft.com/office/drawing/2014/main" id="{28AA9C24-51D4-8A1D-AA7F-648E98B9A7B1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033501" y="3264282"/>
                <a:ext cx="523080" cy="20088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/>
    </mc:Choice>
    <mc:Fallback xmlns="" xmlns:p15="http://schemas.microsoft.com/office/powerpoint/2012/main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>
            <a:alphaModFix amt="79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380880" y="872280"/>
            <a:ext cx="1171908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ru-RU" sz="5400" b="0" strike="noStrike" spc="-1">
                <a:solidFill>
                  <a:srgbClr val="C00000"/>
                </a:solidFill>
                <a:latin typeface="Balkara Free Condensed - npoekmu.me"/>
              </a:rPr>
              <a:t>КЕМ БЫЛ ДО ВОЦАРЕНИЯ ВАСИЛИЙ ШУЙСКИЙ?</a:t>
            </a:r>
            <a:endParaRPr lang="ru-RU" sz="5400" b="0" strike="noStrike" spc="-1">
              <a:solidFill>
                <a:srgbClr val="000000"/>
              </a:solidFill>
              <a:latin typeface="Balkara Free Condensed - npoekmu.me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/>
          </p:nvPr>
        </p:nvSpPr>
        <p:spPr>
          <a:xfrm>
            <a:off x="685800" y="2732040"/>
            <a:ext cx="6476760" cy="23853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0000" lnSpcReduction="10000"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4400" b="0" strike="noStrike" spc="-1" dirty="0">
                <a:solidFill>
                  <a:srgbClr val="000000"/>
                </a:solidFill>
                <a:latin typeface="Balkara Free Condensed - npoekmu.me"/>
              </a:rPr>
              <a:t>а</a:t>
            </a:r>
            <a:r>
              <a:rPr lang="ru-RU" sz="4400" b="0" strike="noStrike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4400" b="0" strike="noStrike" spc="-1" dirty="0">
                <a:solidFill>
                  <a:srgbClr val="000000"/>
                </a:solidFill>
                <a:latin typeface="Balkara Free Condensed - npoekmu.me"/>
              </a:rPr>
              <a:t> КНЯЗЕМ</a:t>
            </a:r>
            <a:br>
              <a:rPr sz="4400" dirty="0"/>
            </a:br>
            <a:r>
              <a:rPr lang="ru-RU" sz="4400" b="0" strike="noStrike" spc="-1" dirty="0">
                <a:solidFill>
                  <a:srgbClr val="000000"/>
                </a:solidFill>
                <a:latin typeface="Balkara Free Condensed - npoekmu.me"/>
              </a:rPr>
              <a:t>б</a:t>
            </a:r>
            <a:r>
              <a:rPr lang="ru-RU" sz="4400" b="0" strike="noStrike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4400" b="0" strike="noStrike" spc="-1" dirty="0">
                <a:solidFill>
                  <a:srgbClr val="000000"/>
                </a:solidFill>
                <a:latin typeface="Balkara Free Condensed - npoekmu.me"/>
              </a:rPr>
              <a:t> КРЕСТЬЯНИНОМ</a:t>
            </a:r>
            <a:br>
              <a:rPr sz="4400" dirty="0"/>
            </a:br>
            <a:r>
              <a:rPr lang="ru-RU" sz="4400" b="0" strike="noStrike" spc="-1" dirty="0">
                <a:solidFill>
                  <a:schemeClr val="accent6">
                    <a:lumMod val="50000"/>
                  </a:schemeClr>
                </a:solidFill>
                <a:latin typeface="Balkara Free Condensed - npoekmu.me"/>
              </a:rPr>
              <a:t>в</a:t>
            </a:r>
            <a:r>
              <a:rPr lang="ru-RU" sz="4400" b="0" strike="noStrike" spc="-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4400" b="0" strike="noStrike" spc="-1" dirty="0">
                <a:solidFill>
                  <a:schemeClr val="accent6">
                    <a:lumMod val="50000"/>
                  </a:schemeClr>
                </a:solidFill>
                <a:latin typeface="Balkara Free Condensed - npoekmu.me"/>
              </a:rPr>
              <a:t> БОЯРИНОМ</a:t>
            </a: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4400" b="0" strike="noStrike" spc="-1" dirty="0">
                <a:solidFill>
                  <a:srgbClr val="000000"/>
                </a:solidFill>
                <a:latin typeface="Balkara Free Condensed - npoekmu.me"/>
              </a:rPr>
              <a:t>г</a:t>
            </a:r>
            <a:r>
              <a:rPr lang="ru-RU" sz="4400" b="0" strike="noStrike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4400" b="0" strike="noStrike" spc="-1" dirty="0">
                <a:solidFill>
                  <a:srgbClr val="000000"/>
                </a:solidFill>
                <a:latin typeface="Balkara Free Condensed - npoekmu.me"/>
              </a:rPr>
              <a:t> КУПЦОМ</a:t>
            </a:r>
          </a:p>
        </p:txBody>
      </p:sp>
      <p:sp>
        <p:nvSpPr>
          <p:cNvPr id="172" name="Овал 3"/>
          <p:cNvSpPr/>
          <p:nvPr/>
        </p:nvSpPr>
        <p:spPr>
          <a:xfrm>
            <a:off x="9464040" y="2287800"/>
            <a:ext cx="2346480" cy="1782720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3200" b="0" strike="noStrike" spc="-1">
                <a:solidFill>
                  <a:srgbClr val="203864"/>
                </a:solidFill>
                <a:latin typeface="Balkara Free Condensed - npoekm"/>
              </a:rPr>
              <a:t>40 баллов</a:t>
            </a:r>
            <a:endParaRPr lang="ru-RU" sz="3200" b="0" strike="noStrike" spc="-1">
              <a:latin typeface="Arial"/>
            </a:endParaRPr>
          </a:p>
        </p:txBody>
      </p:sp>
      <p:pic>
        <p:nvPicPr>
          <p:cNvPr id="173" name="Рисунок 5" descr="Дом">
            <a:hlinkClick r:id="rId3" action="ppaction://hlinksldjump"/>
          </p:cNvPr>
          <p:cNvPicPr/>
          <p:nvPr/>
        </p:nvPicPr>
        <p:blipFill>
          <a:blip r:embed="rId4"/>
          <a:stretch/>
        </p:blipFill>
        <p:spPr>
          <a:xfrm>
            <a:off x="11277720" y="5943600"/>
            <a:ext cx="914040" cy="91404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8841439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>
            <a:alphaModFix amt="79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380880" y="858240"/>
            <a:ext cx="1171908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ru-RU" sz="4800" b="0" strike="noStrike" spc="-1">
                <a:solidFill>
                  <a:srgbClr val="C00000"/>
                </a:solidFill>
                <a:latin typeface="Balkara Free Condensed - npoekmu.me"/>
              </a:rPr>
              <a:t>В КАКОМ ГОДУ БЫЛ УСТАНОВЛЕН НОВЫЙ СВОД ЗАКОНОВ ПОД НАЗВАНИЕМ «СОБОРНОЕ УЛОЖЕНИЕ»?</a:t>
            </a:r>
            <a:endParaRPr lang="ru-RU" sz="4800" b="0" strike="noStrike" spc="-1">
              <a:solidFill>
                <a:srgbClr val="000000"/>
              </a:solidFill>
              <a:latin typeface="Balkara Free Condensed - npoekmu.me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/>
          </p:nvPr>
        </p:nvSpPr>
        <p:spPr>
          <a:xfrm>
            <a:off x="685800" y="2732040"/>
            <a:ext cx="6476760" cy="23853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39500" lnSpcReduction="20000"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12780" b="0" strike="noStrike" spc="-1" dirty="0">
                <a:solidFill>
                  <a:srgbClr val="000000"/>
                </a:solidFill>
                <a:latin typeface="Balkara Free Condensed - npoekmu.me"/>
              </a:rPr>
              <a:t>а</a:t>
            </a:r>
            <a:r>
              <a:rPr lang="ru-RU" sz="12780" b="0" strike="noStrike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12780" b="0" strike="noStrike" spc="-1" dirty="0">
                <a:solidFill>
                  <a:srgbClr val="000000"/>
                </a:solidFill>
                <a:latin typeface="Balkara Free Condensed - npoekmu.me"/>
              </a:rPr>
              <a:t> 1607</a:t>
            </a:r>
            <a:br>
              <a:rPr sz="12780" dirty="0"/>
            </a:br>
            <a:r>
              <a:rPr lang="ru-RU" sz="12780" b="0" strike="noStrike" spc="-1" dirty="0">
                <a:solidFill>
                  <a:srgbClr val="000000"/>
                </a:solidFill>
                <a:latin typeface="Balkara Free Condensed - npoekmu.me"/>
              </a:rPr>
              <a:t>б</a:t>
            </a:r>
            <a:r>
              <a:rPr lang="ru-RU" sz="12780" b="0" strike="noStrike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12780" b="0" strike="noStrike" spc="-1" dirty="0">
                <a:solidFill>
                  <a:srgbClr val="000000"/>
                </a:solidFill>
                <a:latin typeface="Balkara Free Condensed - npoekmu.me"/>
              </a:rPr>
              <a:t> 1609</a:t>
            </a:r>
            <a:br>
              <a:rPr sz="12780" dirty="0"/>
            </a:br>
            <a:r>
              <a:rPr lang="ru-RU" sz="12780" b="0" strike="noStrike" spc="-1" dirty="0">
                <a:solidFill>
                  <a:srgbClr val="000000"/>
                </a:solidFill>
                <a:latin typeface="Balkara Free Condensed - npoekmu.me"/>
              </a:rPr>
              <a:t>в</a:t>
            </a:r>
            <a:r>
              <a:rPr lang="ru-RU" sz="12780" b="0" strike="noStrike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12780" b="0" strike="noStrike" spc="-1" dirty="0">
                <a:solidFill>
                  <a:srgbClr val="000000"/>
                </a:solidFill>
                <a:latin typeface="Balkara Free Condensed - npoekmu.me"/>
              </a:rPr>
              <a:t> 1595</a:t>
            </a: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12780" b="0" strike="noStrike" spc="-1" dirty="0">
                <a:solidFill>
                  <a:srgbClr val="000000"/>
                </a:solidFill>
                <a:latin typeface="Balkara Free Condensed - npoekmu.me"/>
              </a:rPr>
              <a:t>г</a:t>
            </a:r>
            <a:r>
              <a:rPr lang="ru-RU" sz="12780" b="0" strike="noStrike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12780" b="0" strike="noStrike" spc="-1" dirty="0">
                <a:solidFill>
                  <a:srgbClr val="000000"/>
                </a:solidFill>
                <a:latin typeface="Balkara Free Condensed - npoekmu.me"/>
              </a:rPr>
              <a:t> 1612</a:t>
            </a:r>
          </a:p>
        </p:txBody>
      </p:sp>
      <p:sp>
        <p:nvSpPr>
          <p:cNvPr id="180" name="Овал 3"/>
          <p:cNvSpPr/>
          <p:nvPr/>
        </p:nvSpPr>
        <p:spPr>
          <a:xfrm>
            <a:off x="9464040" y="2287800"/>
            <a:ext cx="2346480" cy="1782720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3200" b="0" strike="noStrike" spc="-1">
                <a:solidFill>
                  <a:srgbClr val="203864"/>
                </a:solidFill>
                <a:latin typeface="Balkara Free Condensed - npoekm"/>
              </a:rPr>
              <a:t>50 баллов</a:t>
            </a:r>
            <a:endParaRPr lang="ru-RU" sz="3200" b="0" strike="noStrike" spc="-1">
              <a:latin typeface="Arial"/>
            </a:endParaRPr>
          </a:p>
        </p:txBody>
      </p:sp>
      <p:pic>
        <p:nvPicPr>
          <p:cNvPr id="181" name="Рисунок 5" descr="Дом">
            <a:hlinkClick r:id="rId3" action="ppaction://hlinksldjump"/>
          </p:cNvPr>
          <p:cNvPicPr/>
          <p:nvPr/>
        </p:nvPicPr>
        <p:blipFill>
          <a:blip r:embed="rId4"/>
          <a:stretch/>
        </p:blipFill>
        <p:spPr>
          <a:xfrm>
            <a:off x="11277720" y="5943600"/>
            <a:ext cx="914040" cy="9140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>
            <a:alphaModFix amt="79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380880" y="858240"/>
            <a:ext cx="1171908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ru-RU" sz="4800" b="0" strike="noStrike" spc="-1">
                <a:solidFill>
                  <a:srgbClr val="C00000"/>
                </a:solidFill>
                <a:latin typeface="Balkara Free Condensed - npoekmu.me"/>
              </a:rPr>
              <a:t>В КАКОМ ГОДУ БЫЛ УСТАНОВЛЕН НОВЫЙ СВОД ЗАКОНОВ ПОД НАЗВАНИЕМ «СОБОРНОЕ УЛОЖЕНИЕ»?</a:t>
            </a:r>
            <a:endParaRPr lang="ru-RU" sz="4800" b="0" strike="noStrike" spc="-1">
              <a:solidFill>
                <a:srgbClr val="000000"/>
              </a:solidFill>
              <a:latin typeface="Balkara Free Condensed - npoekmu.me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/>
          </p:nvPr>
        </p:nvSpPr>
        <p:spPr>
          <a:xfrm>
            <a:off x="685800" y="2732040"/>
            <a:ext cx="6476760" cy="23853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39500" lnSpcReduction="20000"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12780" b="0" strike="noStrike" spc="-1" dirty="0">
                <a:solidFill>
                  <a:schemeClr val="accent6">
                    <a:lumMod val="50000"/>
                  </a:schemeClr>
                </a:solidFill>
                <a:latin typeface="Balkara Free Condensed - npoekmu.me"/>
              </a:rPr>
              <a:t>а</a:t>
            </a:r>
            <a:r>
              <a:rPr lang="ru-RU" sz="12780" b="0" strike="noStrike" spc="-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12780" b="0" strike="noStrike" spc="-1" dirty="0">
                <a:solidFill>
                  <a:schemeClr val="accent6">
                    <a:lumMod val="50000"/>
                  </a:schemeClr>
                </a:solidFill>
                <a:latin typeface="Balkara Free Condensed - npoekmu.me"/>
              </a:rPr>
              <a:t> 1607</a:t>
            </a:r>
            <a:br>
              <a:rPr sz="12780" dirty="0"/>
            </a:br>
            <a:r>
              <a:rPr lang="ru-RU" sz="12780" b="0" strike="noStrike" spc="-1" dirty="0">
                <a:solidFill>
                  <a:srgbClr val="000000"/>
                </a:solidFill>
                <a:latin typeface="Balkara Free Condensed - npoekmu.me"/>
              </a:rPr>
              <a:t>б</a:t>
            </a:r>
            <a:r>
              <a:rPr lang="ru-RU" sz="12780" b="0" strike="noStrike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12780" b="0" strike="noStrike" spc="-1" dirty="0">
                <a:solidFill>
                  <a:srgbClr val="000000"/>
                </a:solidFill>
                <a:latin typeface="Balkara Free Condensed - npoekmu.me"/>
              </a:rPr>
              <a:t> 1609</a:t>
            </a:r>
            <a:br>
              <a:rPr sz="12780" dirty="0"/>
            </a:br>
            <a:r>
              <a:rPr lang="ru-RU" sz="12780" b="0" strike="noStrike" spc="-1" dirty="0">
                <a:solidFill>
                  <a:srgbClr val="000000"/>
                </a:solidFill>
                <a:latin typeface="Balkara Free Condensed - npoekmu.me"/>
              </a:rPr>
              <a:t>в</a:t>
            </a:r>
            <a:r>
              <a:rPr lang="ru-RU" sz="12780" b="0" strike="noStrike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12780" b="0" strike="noStrike" spc="-1" dirty="0">
                <a:solidFill>
                  <a:srgbClr val="000000"/>
                </a:solidFill>
                <a:latin typeface="Balkara Free Condensed - npoekmu.me"/>
              </a:rPr>
              <a:t> 1595</a:t>
            </a: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12780" b="0" strike="noStrike" spc="-1" dirty="0">
                <a:solidFill>
                  <a:srgbClr val="000000"/>
                </a:solidFill>
                <a:latin typeface="Balkara Free Condensed - npoekmu.me"/>
              </a:rPr>
              <a:t>г</a:t>
            </a:r>
            <a:r>
              <a:rPr lang="ru-RU" sz="12780" b="0" strike="noStrike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12780" b="0" strike="noStrike" spc="-1" dirty="0">
                <a:solidFill>
                  <a:srgbClr val="000000"/>
                </a:solidFill>
                <a:latin typeface="Balkara Free Condensed - npoekmu.me"/>
              </a:rPr>
              <a:t> 1612</a:t>
            </a:r>
          </a:p>
        </p:txBody>
      </p:sp>
      <p:sp>
        <p:nvSpPr>
          <p:cNvPr id="180" name="Овал 3"/>
          <p:cNvSpPr/>
          <p:nvPr/>
        </p:nvSpPr>
        <p:spPr>
          <a:xfrm>
            <a:off x="9464040" y="2287800"/>
            <a:ext cx="2346480" cy="1782720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3200" b="0" strike="noStrike" spc="-1">
                <a:solidFill>
                  <a:srgbClr val="203864"/>
                </a:solidFill>
                <a:latin typeface="Balkara Free Condensed - npoekm"/>
              </a:rPr>
              <a:t>50 баллов</a:t>
            </a:r>
            <a:endParaRPr lang="ru-RU" sz="3200" b="0" strike="noStrike" spc="-1">
              <a:latin typeface="Arial"/>
            </a:endParaRPr>
          </a:p>
        </p:txBody>
      </p:sp>
      <p:pic>
        <p:nvPicPr>
          <p:cNvPr id="181" name="Рисунок 5" descr="Дом">
            <a:hlinkClick r:id="rId3" action="ppaction://hlinksldjump"/>
          </p:cNvPr>
          <p:cNvPicPr/>
          <p:nvPr/>
        </p:nvPicPr>
        <p:blipFill>
          <a:blip r:embed="rId4"/>
          <a:stretch/>
        </p:blipFill>
        <p:spPr>
          <a:xfrm>
            <a:off x="11277720" y="5943600"/>
            <a:ext cx="914040" cy="91404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28805498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>
            <a:alphaModFix amt="79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380880" y="872280"/>
            <a:ext cx="1171908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ru-RU" sz="5400" b="0" strike="noStrike" spc="-1">
                <a:solidFill>
                  <a:srgbClr val="C00000"/>
                </a:solidFill>
                <a:latin typeface="Balkara Free Condensed - npoekmu.me"/>
              </a:rPr>
              <a:t>КТО СТАЛ НОВЫМ ЦАРЕМ ПОСЛЕ СВЕРЖЕНИЯ ВАСИЛИЯ ШУЙСКОГО?</a:t>
            </a:r>
            <a:endParaRPr lang="ru-RU" sz="5400" b="0" strike="noStrike" spc="-1">
              <a:solidFill>
                <a:srgbClr val="000000"/>
              </a:solidFill>
              <a:latin typeface="Balkara Free Condensed - npoekmu.me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/>
          </p:nvPr>
        </p:nvSpPr>
        <p:spPr>
          <a:xfrm>
            <a:off x="685800" y="2732040"/>
            <a:ext cx="6476760" cy="23853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56500" lnSpcReduction="20000"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8000" b="0" strike="noStrike" spc="-1" dirty="0">
                <a:solidFill>
                  <a:srgbClr val="000000"/>
                </a:solidFill>
                <a:latin typeface="Balkara Free Condensed - npoekmu.me"/>
              </a:rPr>
              <a:t>а</a:t>
            </a:r>
            <a:r>
              <a:rPr lang="ru-RU" sz="8000" b="0" strike="noStrike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8000" b="0" strike="noStrike" spc="-1" dirty="0">
                <a:solidFill>
                  <a:srgbClr val="000000"/>
                </a:solidFill>
                <a:latin typeface="Balkara Free Condensed - npoekmu.me"/>
              </a:rPr>
              <a:t> МИХАИЛ РОМАНОВ</a:t>
            </a:r>
            <a:br>
              <a:rPr sz="8000" dirty="0"/>
            </a:br>
            <a:r>
              <a:rPr lang="ru-RU" sz="8000" b="0" strike="noStrike" spc="-1" dirty="0">
                <a:solidFill>
                  <a:srgbClr val="000000"/>
                </a:solidFill>
                <a:latin typeface="Balkara Free Condensed - npoekmu.me"/>
              </a:rPr>
              <a:t>б</a:t>
            </a:r>
            <a:r>
              <a:rPr lang="ru-RU" sz="8000" b="0" strike="noStrike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8000" b="0" strike="noStrike" spc="-1" dirty="0">
                <a:solidFill>
                  <a:srgbClr val="000000"/>
                </a:solidFill>
                <a:latin typeface="Balkara Free Condensed - npoekmu.me"/>
              </a:rPr>
              <a:t> ЛЖЕДМИТРИЙ II</a:t>
            </a:r>
            <a:br>
              <a:rPr sz="8000" dirty="0"/>
            </a:br>
            <a:r>
              <a:rPr lang="ru-RU" sz="8000" b="0" strike="noStrike" spc="-1" dirty="0">
                <a:solidFill>
                  <a:srgbClr val="000000"/>
                </a:solidFill>
                <a:latin typeface="Balkara Free Condensed - npoekmu.me"/>
              </a:rPr>
              <a:t>в</a:t>
            </a:r>
            <a:r>
              <a:rPr lang="ru-RU" sz="8000" b="0" strike="noStrike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8000" b="0" strike="noStrike" spc="-1" dirty="0">
                <a:solidFill>
                  <a:srgbClr val="000000"/>
                </a:solidFill>
                <a:latin typeface="Balkara Free Condensed - npoekmu.me"/>
              </a:rPr>
              <a:t> ИВАН БОЛОТНИКОВ</a:t>
            </a: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8000" b="0" strike="noStrike" spc="-1" dirty="0">
                <a:solidFill>
                  <a:srgbClr val="000000"/>
                </a:solidFill>
                <a:latin typeface="Balkara Free Condensed - npoekmu.me"/>
              </a:rPr>
              <a:t>г</a:t>
            </a:r>
            <a:r>
              <a:rPr lang="ru-RU" sz="8000" b="0" strike="noStrike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8000" b="0" strike="noStrike" spc="-1" dirty="0">
                <a:solidFill>
                  <a:srgbClr val="000000"/>
                </a:solidFill>
                <a:latin typeface="Balkara Free Condensed - npoekmu.me"/>
              </a:rPr>
              <a:t> МАРИНА МНИШЕК</a:t>
            </a:r>
          </a:p>
        </p:txBody>
      </p:sp>
      <p:sp>
        <p:nvSpPr>
          <p:cNvPr id="188" name="Овал 3"/>
          <p:cNvSpPr/>
          <p:nvPr/>
        </p:nvSpPr>
        <p:spPr>
          <a:xfrm>
            <a:off x="9464040" y="2287800"/>
            <a:ext cx="2346480" cy="1782720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3200" b="0" strike="noStrike" spc="-1">
                <a:solidFill>
                  <a:srgbClr val="203864"/>
                </a:solidFill>
                <a:latin typeface="Balkara Free Condensed - npoekm"/>
              </a:rPr>
              <a:t>60 баллов</a:t>
            </a:r>
            <a:endParaRPr lang="ru-RU" sz="3200" b="0" strike="noStrike" spc="-1">
              <a:latin typeface="Arial"/>
            </a:endParaRPr>
          </a:p>
        </p:txBody>
      </p:sp>
      <p:pic>
        <p:nvPicPr>
          <p:cNvPr id="189" name="Рисунок 5" descr="Дом">
            <a:hlinkClick r:id="rId3" action="ppaction://hlinksldjump"/>
          </p:cNvPr>
          <p:cNvPicPr/>
          <p:nvPr/>
        </p:nvPicPr>
        <p:blipFill>
          <a:blip r:embed="rId4"/>
          <a:stretch/>
        </p:blipFill>
        <p:spPr>
          <a:xfrm>
            <a:off x="11277720" y="5943600"/>
            <a:ext cx="914040" cy="9140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>
            <a:alphaModFix amt="79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380880" y="872280"/>
            <a:ext cx="1171908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ru-RU" sz="5400" b="0" strike="noStrike" spc="-1">
                <a:solidFill>
                  <a:srgbClr val="C00000"/>
                </a:solidFill>
                <a:latin typeface="Balkara Free Condensed - npoekmu.me"/>
              </a:rPr>
              <a:t>КТО СТАЛ НОВЫМ ЦАРЕМ ПОСЛЕ СВЕРЖЕНИЯ ВАСИЛИЯ ШУЙСКОГО?</a:t>
            </a:r>
            <a:endParaRPr lang="ru-RU" sz="5400" b="0" strike="noStrike" spc="-1">
              <a:solidFill>
                <a:srgbClr val="000000"/>
              </a:solidFill>
              <a:latin typeface="Balkara Free Condensed - npoekmu.me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/>
          </p:nvPr>
        </p:nvSpPr>
        <p:spPr>
          <a:xfrm>
            <a:off x="685800" y="2732040"/>
            <a:ext cx="6476760" cy="23853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56500" lnSpcReduction="20000"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8000" b="0" strike="noStrike" spc="-1" dirty="0">
                <a:solidFill>
                  <a:schemeClr val="accent6">
                    <a:lumMod val="50000"/>
                  </a:schemeClr>
                </a:solidFill>
                <a:latin typeface="Balkara Free Condensed - npoekmu.me"/>
              </a:rPr>
              <a:t>а</a:t>
            </a:r>
            <a:r>
              <a:rPr lang="ru-RU" sz="8000" b="0" strike="noStrike" spc="-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8000" b="0" strike="noStrike" spc="-1" dirty="0">
                <a:solidFill>
                  <a:schemeClr val="accent6">
                    <a:lumMod val="50000"/>
                  </a:schemeClr>
                </a:solidFill>
                <a:latin typeface="Balkara Free Condensed - npoekmu.me"/>
              </a:rPr>
              <a:t> МИХАИЛ РОМАНОВ</a:t>
            </a:r>
            <a:br>
              <a:rPr sz="8000" dirty="0"/>
            </a:br>
            <a:r>
              <a:rPr lang="ru-RU" sz="8000" b="0" strike="noStrike" spc="-1" dirty="0">
                <a:solidFill>
                  <a:srgbClr val="000000"/>
                </a:solidFill>
                <a:latin typeface="Balkara Free Condensed - npoekmu.me"/>
              </a:rPr>
              <a:t>б</a:t>
            </a:r>
            <a:r>
              <a:rPr lang="ru-RU" sz="8000" b="0" strike="noStrike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8000" b="0" strike="noStrike" spc="-1" dirty="0">
                <a:solidFill>
                  <a:srgbClr val="000000"/>
                </a:solidFill>
                <a:latin typeface="Balkara Free Condensed - npoekmu.me"/>
              </a:rPr>
              <a:t> ЛЖЕДМИТРИЙ II</a:t>
            </a:r>
            <a:br>
              <a:rPr sz="8000" dirty="0"/>
            </a:br>
            <a:r>
              <a:rPr lang="ru-RU" sz="8000" b="0" strike="noStrike" spc="-1" dirty="0">
                <a:solidFill>
                  <a:srgbClr val="000000"/>
                </a:solidFill>
                <a:latin typeface="Balkara Free Condensed - npoekmu.me"/>
              </a:rPr>
              <a:t>в</a:t>
            </a:r>
            <a:r>
              <a:rPr lang="ru-RU" sz="8000" b="0" strike="noStrike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8000" b="0" strike="noStrike" spc="-1" dirty="0">
                <a:solidFill>
                  <a:srgbClr val="000000"/>
                </a:solidFill>
                <a:latin typeface="Balkara Free Condensed - npoekmu.me"/>
              </a:rPr>
              <a:t> ИВАН БОЛОТНИКОВ</a:t>
            </a: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8000" b="0" strike="noStrike" spc="-1" dirty="0">
                <a:solidFill>
                  <a:srgbClr val="000000"/>
                </a:solidFill>
                <a:latin typeface="Balkara Free Condensed - npoekmu.me"/>
              </a:rPr>
              <a:t>г</a:t>
            </a:r>
            <a:r>
              <a:rPr lang="ru-RU" sz="8000" b="0" strike="noStrike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8000" b="0" strike="noStrike" spc="-1" dirty="0">
                <a:solidFill>
                  <a:srgbClr val="000000"/>
                </a:solidFill>
                <a:latin typeface="Balkara Free Condensed - npoekmu.me"/>
              </a:rPr>
              <a:t> МАРИНА МНИШЕК</a:t>
            </a:r>
          </a:p>
        </p:txBody>
      </p:sp>
      <p:sp>
        <p:nvSpPr>
          <p:cNvPr id="188" name="Овал 3"/>
          <p:cNvSpPr/>
          <p:nvPr/>
        </p:nvSpPr>
        <p:spPr>
          <a:xfrm>
            <a:off x="9464040" y="2287800"/>
            <a:ext cx="2346480" cy="1782720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3200" b="0" strike="noStrike" spc="-1">
                <a:solidFill>
                  <a:srgbClr val="203864"/>
                </a:solidFill>
                <a:latin typeface="Balkara Free Condensed - npoekm"/>
              </a:rPr>
              <a:t>60 баллов</a:t>
            </a:r>
            <a:endParaRPr lang="ru-RU" sz="3200" b="0" strike="noStrike" spc="-1">
              <a:latin typeface="Arial"/>
            </a:endParaRPr>
          </a:p>
        </p:txBody>
      </p:sp>
      <p:pic>
        <p:nvPicPr>
          <p:cNvPr id="189" name="Рисунок 5" descr="Дом">
            <a:hlinkClick r:id="rId3" action="ppaction://hlinksldjump"/>
          </p:cNvPr>
          <p:cNvPicPr/>
          <p:nvPr/>
        </p:nvPicPr>
        <p:blipFill>
          <a:blip r:embed="rId4"/>
          <a:stretch/>
        </p:blipFill>
        <p:spPr>
          <a:xfrm>
            <a:off x="11277720" y="5943600"/>
            <a:ext cx="914040" cy="91404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17139697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>
            <a:alphaModFix amt="79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685800" y="197280"/>
            <a:ext cx="1171908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ru-RU" sz="5400" b="0" strike="noStrike" spc="-1">
                <a:solidFill>
                  <a:srgbClr val="C00000"/>
                </a:solidFill>
                <a:latin typeface="Balkara Free Condensed - npoekmu.me"/>
              </a:rPr>
              <a:t>ЗАПОЛНИТЕ ПРОПУСКИ В ТЕКСТЕ:</a:t>
            </a:r>
            <a:endParaRPr lang="ru-RU" sz="5400" b="0" strike="noStrike" spc="-1">
              <a:solidFill>
                <a:srgbClr val="000000"/>
              </a:solidFill>
              <a:latin typeface="Balkara Free Condensed - npoekmu.me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/>
          </p:nvPr>
        </p:nvSpPr>
        <p:spPr>
          <a:xfrm>
            <a:off x="624960" y="1830600"/>
            <a:ext cx="10672200" cy="23853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3000"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4400" b="0" strike="noStrike" spc="-1">
                <a:solidFill>
                  <a:srgbClr val="000000"/>
                </a:solidFill>
                <a:latin typeface="Times New Roman"/>
              </a:rPr>
              <a:t>В_</a:t>
            </a:r>
            <a:r>
              <a:rPr lang="en-US" sz="4400" b="0" strike="noStrike" spc="-1">
                <a:solidFill>
                  <a:srgbClr val="000000"/>
                </a:solidFill>
                <a:latin typeface="Times New Roman"/>
              </a:rPr>
              <a:t>_ </a:t>
            </a:r>
            <a:r>
              <a:rPr lang="ru-RU" sz="4400" b="0" strike="noStrike" spc="-1">
                <a:solidFill>
                  <a:srgbClr val="000000"/>
                </a:solidFill>
                <a:latin typeface="Times New Roman"/>
              </a:rPr>
              <a:t>году Василия Шуйского свергли с престола и вывезли в __. Там он и умер в __ году. К власти в Москве пришло боярское правительство, получившее название __.</a:t>
            </a:r>
            <a:endParaRPr lang="ru-RU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6" name="Овал 3"/>
          <p:cNvSpPr/>
          <p:nvPr/>
        </p:nvSpPr>
        <p:spPr>
          <a:xfrm>
            <a:off x="10402920" y="1163160"/>
            <a:ext cx="1788480" cy="1325160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400" b="0" strike="noStrike" spc="-1">
                <a:solidFill>
                  <a:srgbClr val="203864"/>
                </a:solidFill>
                <a:latin typeface="Balkara Free Condensed - npoekm"/>
              </a:rPr>
              <a:t>70 баллов</a:t>
            </a:r>
            <a:endParaRPr lang="ru-RU" sz="2400" b="0" strike="noStrike" spc="-1">
              <a:latin typeface="Arial"/>
            </a:endParaRPr>
          </a:p>
        </p:txBody>
      </p:sp>
      <p:pic>
        <p:nvPicPr>
          <p:cNvPr id="197" name="Рисунок 5" descr="Дом">
            <a:hlinkClick r:id="rId3" action="ppaction://hlinksldjump"/>
          </p:cNvPr>
          <p:cNvPicPr/>
          <p:nvPr/>
        </p:nvPicPr>
        <p:blipFill>
          <a:blip r:embed="rId4"/>
          <a:stretch/>
        </p:blipFill>
        <p:spPr>
          <a:xfrm>
            <a:off x="11277720" y="5943600"/>
            <a:ext cx="914040" cy="914040"/>
          </a:xfrm>
          <a:prstGeom prst="rect">
            <a:avLst/>
          </a:prstGeom>
          <a:ln w="0">
            <a:noFill/>
          </a:ln>
        </p:spPr>
      </p:pic>
      <p:sp>
        <p:nvSpPr>
          <p:cNvPr id="198" name="TextBox 4"/>
          <p:cNvSpPr/>
          <p:nvPr/>
        </p:nvSpPr>
        <p:spPr>
          <a:xfrm>
            <a:off x="1702080" y="4613760"/>
            <a:ext cx="3347640" cy="1918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2400" b="1" strike="noStrike" spc="-1">
                <a:solidFill>
                  <a:srgbClr val="000000"/>
                </a:solidFill>
                <a:latin typeface="Times New Roman"/>
              </a:rPr>
              <a:t> А) Июль 1610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2400" b="1" strike="noStrike" spc="-1">
                <a:solidFill>
                  <a:srgbClr val="000000"/>
                </a:solidFill>
                <a:latin typeface="Times New Roman"/>
              </a:rPr>
              <a:t> Б) Новгород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2400" b="1" strike="noStrike" spc="-1">
                <a:solidFill>
                  <a:srgbClr val="000000"/>
                </a:solidFill>
                <a:latin typeface="Times New Roman"/>
              </a:rPr>
              <a:t> В) Польша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2400" b="1" strike="noStrike" spc="-1">
                <a:solidFill>
                  <a:srgbClr val="000000"/>
                </a:solidFill>
                <a:latin typeface="Times New Roman"/>
              </a:rPr>
              <a:t> Г) 1608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2400" b="1" strike="noStrike" spc="-1">
                <a:solidFill>
                  <a:srgbClr val="000000"/>
                </a:solidFill>
                <a:latin typeface="Times New Roman"/>
              </a:rPr>
              <a:t> Д) Сентябрь 1612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199" name="TextBox 6"/>
          <p:cNvSpPr/>
          <p:nvPr/>
        </p:nvSpPr>
        <p:spPr>
          <a:xfrm>
            <a:off x="4944240" y="4613760"/>
            <a:ext cx="4987080" cy="821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2400" b="1" strike="noStrike" spc="-1">
                <a:solidFill>
                  <a:srgbClr val="000000"/>
                </a:solidFill>
                <a:latin typeface="Times New Roman"/>
              </a:rPr>
              <a:t>Е) «Семибоярщина»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2400" b="1" strike="noStrike" spc="-1">
                <a:solidFill>
                  <a:srgbClr val="000000"/>
                </a:solidFill>
                <a:latin typeface="Times New Roman"/>
              </a:rPr>
              <a:t>Ж) «Торжественная присяга»</a:t>
            </a:r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>
            <a:alphaModFix amt="79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685800" y="197280"/>
            <a:ext cx="1171908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ru-RU" sz="5400" b="0" strike="noStrike" spc="-1">
                <a:solidFill>
                  <a:srgbClr val="C00000"/>
                </a:solidFill>
                <a:latin typeface="Balkara Free Condensed - npoekmu.me"/>
              </a:rPr>
              <a:t>ЗАПОЛНИТЕ ПРОПУСКИ В ТЕКСТЕ:</a:t>
            </a:r>
            <a:endParaRPr lang="ru-RU" sz="5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/>
          </p:nvPr>
        </p:nvSpPr>
        <p:spPr>
          <a:xfrm>
            <a:off x="624960" y="1830600"/>
            <a:ext cx="10672200" cy="23853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88500" lnSpcReduction="20000"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4400" b="0" strike="noStrike" spc="-1">
                <a:solidFill>
                  <a:srgbClr val="000000"/>
                </a:solidFill>
                <a:latin typeface="Times New Roman"/>
              </a:rPr>
              <a:t>В </a:t>
            </a:r>
            <a:r>
              <a:rPr lang="ru-RU" sz="4400" b="0" strike="noStrike" spc="-1">
                <a:solidFill>
                  <a:srgbClr val="385623"/>
                </a:solidFill>
                <a:latin typeface="Times New Roman"/>
              </a:rPr>
              <a:t>1610</a:t>
            </a:r>
            <a:r>
              <a:rPr lang="en-US" sz="4400" b="0" strike="noStrike" spc="-1">
                <a:solidFill>
                  <a:srgbClr val="385623"/>
                </a:solidFill>
                <a:latin typeface="Times New Roman"/>
              </a:rPr>
              <a:t> </a:t>
            </a:r>
            <a:r>
              <a:rPr lang="ru-RU" sz="4400" b="0" strike="noStrike" spc="-1">
                <a:solidFill>
                  <a:srgbClr val="000000"/>
                </a:solidFill>
                <a:latin typeface="Times New Roman"/>
              </a:rPr>
              <a:t>году Василия Шуйского свергли с престола и вывезли в </a:t>
            </a:r>
            <a:r>
              <a:rPr lang="ru-RU" sz="4400" b="0" strike="noStrike" spc="-1">
                <a:solidFill>
                  <a:srgbClr val="385623"/>
                </a:solidFill>
                <a:latin typeface="Times New Roman"/>
              </a:rPr>
              <a:t>Польшу.</a:t>
            </a:r>
            <a:r>
              <a:rPr lang="ru-RU" sz="4400" b="0" strike="noStrike" spc="-1">
                <a:solidFill>
                  <a:srgbClr val="000000"/>
                </a:solidFill>
                <a:latin typeface="Times New Roman"/>
              </a:rPr>
              <a:t> Там он и умер в </a:t>
            </a:r>
            <a:r>
              <a:rPr lang="ru-RU" sz="4400" b="0" strike="noStrike" spc="-1">
                <a:solidFill>
                  <a:srgbClr val="385623"/>
                </a:solidFill>
                <a:latin typeface="Times New Roman"/>
              </a:rPr>
              <a:t>1612</a:t>
            </a:r>
            <a:r>
              <a:rPr lang="ru-RU" sz="4400" b="0" strike="noStrike" spc="-1">
                <a:solidFill>
                  <a:srgbClr val="000000"/>
                </a:solidFill>
                <a:latin typeface="Times New Roman"/>
              </a:rPr>
              <a:t> году. К власти в Москве пришло боярское правительство, получившее название </a:t>
            </a:r>
            <a:r>
              <a:rPr lang="ru-RU" sz="4400" b="0" strike="noStrike" spc="-1">
                <a:solidFill>
                  <a:srgbClr val="385623"/>
                </a:solidFill>
                <a:latin typeface="Times New Roman"/>
              </a:rPr>
              <a:t>«Семибоярщина».</a:t>
            </a:r>
            <a:endParaRPr lang="ru-RU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2" name="Овал 3"/>
          <p:cNvSpPr/>
          <p:nvPr/>
        </p:nvSpPr>
        <p:spPr>
          <a:xfrm>
            <a:off x="10578960" y="1163160"/>
            <a:ext cx="1612800" cy="1171440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000" b="0" strike="noStrike" spc="-1">
                <a:solidFill>
                  <a:srgbClr val="203864"/>
                </a:solidFill>
                <a:latin typeface="Balkara Free Condensed - npoekm"/>
              </a:rPr>
              <a:t>70 баллов</a:t>
            </a:r>
            <a:endParaRPr lang="ru-RU" sz="2000" b="0" strike="noStrike" spc="-1">
              <a:latin typeface="Arial"/>
            </a:endParaRPr>
          </a:p>
        </p:txBody>
      </p:sp>
      <p:pic>
        <p:nvPicPr>
          <p:cNvPr id="203" name="Рисунок 5" descr="Дом">
            <a:hlinkClick r:id="rId3" action="ppaction://hlinksldjump"/>
          </p:cNvPr>
          <p:cNvPicPr/>
          <p:nvPr/>
        </p:nvPicPr>
        <p:blipFill>
          <a:blip r:embed="rId4"/>
          <a:stretch/>
        </p:blipFill>
        <p:spPr>
          <a:xfrm>
            <a:off x="11277720" y="5943600"/>
            <a:ext cx="914040" cy="914040"/>
          </a:xfrm>
          <a:prstGeom prst="rect">
            <a:avLst/>
          </a:prstGeom>
          <a:ln w="0">
            <a:noFill/>
          </a:ln>
        </p:spPr>
      </p:pic>
      <p:sp>
        <p:nvSpPr>
          <p:cNvPr id="204" name="TextBox 4"/>
          <p:cNvSpPr/>
          <p:nvPr/>
        </p:nvSpPr>
        <p:spPr>
          <a:xfrm>
            <a:off x="1702080" y="4613760"/>
            <a:ext cx="3347640" cy="1918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2400" b="1" strike="noStrike" spc="-1">
                <a:solidFill>
                  <a:srgbClr val="385623"/>
                </a:solidFill>
                <a:latin typeface="Times New Roman"/>
              </a:rPr>
              <a:t> А) 1610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2400" b="1" strike="noStrike" spc="-1">
                <a:solidFill>
                  <a:srgbClr val="000000"/>
                </a:solidFill>
                <a:latin typeface="Times New Roman"/>
              </a:rPr>
              <a:t> Б) Новгород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2400" b="1" strike="noStrike" spc="-1">
                <a:solidFill>
                  <a:srgbClr val="385623"/>
                </a:solidFill>
                <a:latin typeface="Times New Roman"/>
              </a:rPr>
              <a:t> В) Польша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2400" b="1" strike="noStrike" spc="-1">
                <a:solidFill>
                  <a:srgbClr val="000000"/>
                </a:solidFill>
                <a:latin typeface="Times New Roman"/>
              </a:rPr>
              <a:t> Г) 1608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2400" b="1" strike="noStrike" spc="-1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b="1" strike="noStrike" spc="-1">
                <a:solidFill>
                  <a:srgbClr val="385623"/>
                </a:solidFill>
                <a:latin typeface="Times New Roman"/>
              </a:rPr>
              <a:t>Д) 1612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205" name="TextBox 6"/>
          <p:cNvSpPr/>
          <p:nvPr/>
        </p:nvSpPr>
        <p:spPr>
          <a:xfrm>
            <a:off x="4944240" y="4613760"/>
            <a:ext cx="4987080" cy="821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2400" b="1" strike="noStrike" spc="-1">
                <a:solidFill>
                  <a:srgbClr val="385623"/>
                </a:solidFill>
                <a:latin typeface="Times New Roman"/>
              </a:rPr>
              <a:t>Е) «Семибоярщина»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2400" b="1" strike="noStrike" spc="-1">
                <a:solidFill>
                  <a:srgbClr val="000000"/>
                </a:solidFill>
                <a:latin typeface="Times New Roman"/>
              </a:rPr>
              <a:t>Ж) «Торжественная присяга»</a:t>
            </a:r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>
            <a:alphaModFix amt="84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216000" y="568800"/>
            <a:ext cx="1347156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ru-RU" sz="5400" b="0" strike="noStrike" spc="-1">
                <a:solidFill>
                  <a:srgbClr val="C00000"/>
                </a:solidFill>
                <a:latin typeface="Balkara Free Condensed - npoekmu.me"/>
              </a:rPr>
              <a:t>БОРИС ГОДУНОВ – </a:t>
            </a:r>
            <a:br>
              <a:rPr sz="5400"/>
            </a:br>
            <a:r>
              <a:rPr lang="ru-RU" sz="5400" b="0" strike="noStrike" spc="-1">
                <a:solidFill>
                  <a:srgbClr val="C00000"/>
                </a:solidFill>
                <a:latin typeface="Balkara Free Condensed - npoekmu.me"/>
              </a:rPr>
              <a:t>ПЕРВЫЙ БОЯРИН НА ТРОНЕ</a:t>
            </a:r>
            <a:endParaRPr lang="ru-RU" sz="5400" b="0" strike="noStrike" spc="-1">
              <a:solidFill>
                <a:srgbClr val="000000"/>
              </a:solidFill>
              <a:latin typeface="Balkara Free Condensed - npoekmu.me"/>
            </a:endParaRPr>
          </a:p>
        </p:txBody>
      </p:sp>
      <p:pic>
        <p:nvPicPr>
          <p:cNvPr id="207" name="Рисунок 4" descr="Дом">
            <a:hlinkClick r:id="rId3" action="ppaction://hlinksldjump"/>
          </p:cNvPr>
          <p:cNvPicPr/>
          <p:nvPr/>
        </p:nvPicPr>
        <p:blipFill>
          <a:blip r:embed="rId4"/>
          <a:stretch/>
        </p:blipFill>
        <p:spPr>
          <a:xfrm>
            <a:off x="11277720" y="5943600"/>
            <a:ext cx="914040" cy="914040"/>
          </a:xfrm>
          <a:prstGeom prst="rect">
            <a:avLst/>
          </a:prstGeom>
          <a:ln w="0">
            <a:noFill/>
          </a:ln>
        </p:spPr>
      </p:pic>
      <p:pic>
        <p:nvPicPr>
          <p:cNvPr id="208" name="Рисунок 6" descr="Стрелка: небольшой изгиб">
            <a:hlinkClick r:id="rId5" action="ppaction://hlinksldjump"/>
          </p:cNvPr>
          <p:cNvPicPr/>
          <p:nvPr/>
        </p:nvPicPr>
        <p:blipFill>
          <a:blip r:embed="rId6"/>
          <a:stretch/>
        </p:blipFill>
        <p:spPr>
          <a:xfrm>
            <a:off x="207000" y="5665680"/>
            <a:ext cx="914040" cy="91404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209" name="Таблица 8"/>
          <p:cNvGraphicFramePr/>
          <p:nvPr/>
        </p:nvGraphicFramePr>
        <p:xfrm>
          <a:off x="1933560" y="3058200"/>
          <a:ext cx="8127720" cy="1005840"/>
        </p:xfrm>
        <a:graphic>
          <a:graphicData uri="http://schemas.openxmlformats.org/drawingml/2006/table">
            <a:tbl>
              <a:tblPr/>
              <a:tblGrid>
                <a:gridCol w="162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6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6000" b="1" u="sng" strike="noStrike" spc="-1">
                          <a:solidFill>
                            <a:srgbClr val="002060"/>
                          </a:solidFill>
                          <a:uFillTx/>
                          <a:latin typeface="Balkara Free Condensed - npoekm"/>
                          <a:hlinkClick r:id="rId7" action="ppaction://hlinksldjump"/>
                        </a:rPr>
                        <a:t>10</a:t>
                      </a:r>
                      <a:endParaRPr lang="ru-RU" sz="6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6000" b="1" u="sng" strike="noStrike" spc="-1">
                          <a:solidFill>
                            <a:srgbClr val="002060"/>
                          </a:solidFill>
                          <a:uFillTx/>
                          <a:latin typeface="Balkara Free Condensed - npoekm"/>
                          <a:hlinkClick r:id="rId8" action="ppaction://hlinksldjump"/>
                        </a:rPr>
                        <a:t>20</a:t>
                      </a:r>
                      <a:endParaRPr lang="ru-RU" sz="6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6000" b="1" u="sng" strike="noStrike" spc="-1">
                          <a:solidFill>
                            <a:srgbClr val="002060"/>
                          </a:solidFill>
                          <a:uFillTx/>
                          <a:latin typeface="Balkara Free Condensed - npoekm"/>
                          <a:hlinkClick r:id="rId9" action="ppaction://hlinksldjump"/>
                        </a:rPr>
                        <a:t>30</a:t>
                      </a:r>
                      <a:endParaRPr lang="ru-RU" sz="6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6000" b="1" u="sng" strike="noStrike" spc="-1">
                          <a:solidFill>
                            <a:srgbClr val="002060"/>
                          </a:solidFill>
                          <a:uFillTx/>
                          <a:latin typeface="Balkara Free Condensed - npoekm"/>
                          <a:hlinkClick r:id="rId10" action="ppaction://hlinksldjump"/>
                        </a:rPr>
                        <a:t>40</a:t>
                      </a:r>
                      <a:endParaRPr lang="ru-RU" sz="6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6000" b="1" u="sng" strike="noStrike" spc="-1">
                          <a:solidFill>
                            <a:srgbClr val="002060"/>
                          </a:solidFill>
                          <a:uFillTx/>
                          <a:latin typeface="Balkara Free Condensed - npoekm"/>
                          <a:hlinkClick r:id="rId11" action="ppaction://hlinksldjump"/>
                        </a:rPr>
                        <a:t>50</a:t>
                      </a:r>
                      <a:endParaRPr lang="ru-RU" sz="6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 xmlns:p15="http://schemas.microsoft.com/office/powerpoint/2012/main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>
            <a:alphaModFix amt="79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502920" y="652320"/>
            <a:ext cx="112316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ru-RU" sz="5400" b="0" strike="noStrike" spc="-1">
                <a:solidFill>
                  <a:srgbClr val="C00000"/>
                </a:solidFill>
                <a:latin typeface="Balkara Free Condensed - npoekmu.me"/>
              </a:rPr>
              <a:t>В КАКОМ ГОДУ БОРИС ГОДУНОВ ВЗОШЕЛ НА ПРЕСТОЛ?</a:t>
            </a:r>
            <a:endParaRPr lang="ru-RU" sz="5400" b="0" strike="noStrike" spc="-1">
              <a:solidFill>
                <a:srgbClr val="000000"/>
              </a:solidFill>
              <a:latin typeface="Balkara Free Condensed - npoekmu.me"/>
            </a:endParaRPr>
          </a:p>
        </p:txBody>
      </p:sp>
      <p:sp>
        <p:nvSpPr>
          <p:cNvPr id="211" name="PlaceHolder 2"/>
          <p:cNvSpPr>
            <a:spLocks noGrp="1"/>
          </p:cNvSpPr>
          <p:nvPr>
            <p:ph/>
          </p:nvPr>
        </p:nvSpPr>
        <p:spPr>
          <a:xfrm>
            <a:off x="685800" y="2732040"/>
            <a:ext cx="6476760" cy="23853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42500" lnSpcReduction="20000"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11620" b="0" strike="noStrike" spc="-1" dirty="0">
                <a:solidFill>
                  <a:srgbClr val="000000"/>
                </a:solidFill>
                <a:latin typeface="Balkara Free Condensed - npoekmu.me"/>
              </a:rPr>
              <a:t>а</a:t>
            </a:r>
            <a:r>
              <a:rPr lang="ru-RU" sz="11620" b="0" strike="noStrike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11620" b="0" strike="noStrike" spc="-1" dirty="0">
                <a:solidFill>
                  <a:srgbClr val="000000"/>
                </a:solidFill>
                <a:latin typeface="Balkara Free Condensed - npoekmu.me"/>
              </a:rPr>
              <a:t> 1613</a:t>
            </a:r>
            <a:br>
              <a:rPr sz="11620" dirty="0"/>
            </a:br>
            <a:r>
              <a:rPr lang="ru-RU" sz="11620" b="0" strike="noStrike" spc="-1" dirty="0">
                <a:solidFill>
                  <a:srgbClr val="000000"/>
                </a:solidFill>
                <a:latin typeface="Balkara Free Condensed - npoekmu.me"/>
              </a:rPr>
              <a:t>б</a:t>
            </a:r>
            <a:r>
              <a:rPr lang="ru-RU" sz="11620" b="0" strike="noStrike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11620" b="0" strike="noStrike" spc="-1" dirty="0">
                <a:solidFill>
                  <a:srgbClr val="000000"/>
                </a:solidFill>
                <a:latin typeface="Balkara Free Condensed - npoekmu.me"/>
              </a:rPr>
              <a:t> 1598</a:t>
            </a:r>
            <a:br>
              <a:rPr sz="11620" dirty="0"/>
            </a:br>
            <a:r>
              <a:rPr lang="ru-RU" sz="11620" b="0" strike="noStrike" spc="-1" dirty="0">
                <a:solidFill>
                  <a:srgbClr val="000000"/>
                </a:solidFill>
                <a:latin typeface="Balkara Free Condensed - npoekmu.me"/>
              </a:rPr>
              <a:t>в</a:t>
            </a:r>
            <a:r>
              <a:rPr lang="ru-RU" sz="11620" b="0" strike="noStrike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11620" b="0" strike="noStrike" spc="-1" dirty="0">
                <a:solidFill>
                  <a:srgbClr val="000000"/>
                </a:solidFill>
                <a:latin typeface="Balkara Free Condensed - npoekmu.me"/>
              </a:rPr>
              <a:t> 1605</a:t>
            </a: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11620" b="0" strike="noStrike" spc="-1" dirty="0">
                <a:solidFill>
                  <a:srgbClr val="000000"/>
                </a:solidFill>
                <a:latin typeface="Balkara Free Condensed - npoekmu.me"/>
              </a:rPr>
              <a:t>г</a:t>
            </a:r>
            <a:r>
              <a:rPr lang="ru-RU" sz="11620" b="0" strike="noStrike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11620" b="0" strike="noStrike" spc="-1" dirty="0">
                <a:solidFill>
                  <a:srgbClr val="000000"/>
                </a:solidFill>
                <a:latin typeface="Balkara Free Condensed - npoekmu.me"/>
              </a:rPr>
              <a:t> 1591</a:t>
            </a:r>
          </a:p>
        </p:txBody>
      </p:sp>
      <p:sp>
        <p:nvSpPr>
          <p:cNvPr id="212" name="Овал 3"/>
          <p:cNvSpPr/>
          <p:nvPr/>
        </p:nvSpPr>
        <p:spPr>
          <a:xfrm>
            <a:off x="9464040" y="1977840"/>
            <a:ext cx="2346480" cy="1782720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3200" b="0" strike="noStrike" spc="-1">
                <a:solidFill>
                  <a:srgbClr val="203864"/>
                </a:solidFill>
                <a:latin typeface="Balkara Free Condensed - npoekm"/>
              </a:rPr>
              <a:t>10 баллов</a:t>
            </a:r>
            <a:endParaRPr lang="ru-RU" sz="3200" b="0" strike="noStrike" spc="-1">
              <a:latin typeface="Arial"/>
            </a:endParaRPr>
          </a:p>
        </p:txBody>
      </p:sp>
      <p:pic>
        <p:nvPicPr>
          <p:cNvPr id="213" name="Рисунок 4" descr="Дом">
            <a:hlinkClick r:id="rId3" action="ppaction://hlinksldjump"/>
          </p:cNvPr>
          <p:cNvPicPr/>
          <p:nvPr/>
        </p:nvPicPr>
        <p:blipFill>
          <a:blip r:embed="rId4"/>
          <a:stretch/>
        </p:blipFill>
        <p:spPr>
          <a:xfrm>
            <a:off x="11277720" y="5943600"/>
            <a:ext cx="914040" cy="9140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>
            <a:alphaModFix amt="79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502920" y="652320"/>
            <a:ext cx="112316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ru-RU" sz="5400" b="0" strike="noStrike" spc="-1">
                <a:solidFill>
                  <a:srgbClr val="C00000"/>
                </a:solidFill>
                <a:latin typeface="Balkara Free Condensed - npoekmu.me"/>
              </a:rPr>
              <a:t>В КАКОМ ГОДУ БОРИС ГОДУНОВ ВЗОШЕЛ НА ПРЕСТОЛ?</a:t>
            </a:r>
            <a:endParaRPr lang="ru-RU" sz="5400" b="0" strike="noStrike" spc="-1">
              <a:solidFill>
                <a:srgbClr val="000000"/>
              </a:solidFill>
              <a:latin typeface="Balkara Free Condensed - npoekmu.me"/>
            </a:endParaRPr>
          </a:p>
        </p:txBody>
      </p:sp>
      <p:sp>
        <p:nvSpPr>
          <p:cNvPr id="211" name="PlaceHolder 2"/>
          <p:cNvSpPr>
            <a:spLocks noGrp="1"/>
          </p:cNvSpPr>
          <p:nvPr>
            <p:ph/>
          </p:nvPr>
        </p:nvSpPr>
        <p:spPr>
          <a:xfrm>
            <a:off x="685800" y="2732040"/>
            <a:ext cx="6476760" cy="23853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42500" lnSpcReduction="20000"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11620" b="0" strike="noStrike" spc="-1" dirty="0">
                <a:solidFill>
                  <a:srgbClr val="000000"/>
                </a:solidFill>
                <a:latin typeface="Balkara Free Condensed - npoekmu.me"/>
              </a:rPr>
              <a:t>а</a:t>
            </a:r>
            <a:r>
              <a:rPr lang="ru-RU" sz="11620" b="0" strike="noStrike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11620" b="0" strike="noStrike" spc="-1" dirty="0">
                <a:solidFill>
                  <a:srgbClr val="000000"/>
                </a:solidFill>
                <a:latin typeface="Balkara Free Condensed - npoekmu.me"/>
              </a:rPr>
              <a:t> 1613</a:t>
            </a:r>
            <a:br>
              <a:rPr sz="11620" dirty="0"/>
            </a:br>
            <a:r>
              <a:rPr lang="ru-RU" sz="11620" b="0" strike="noStrike" spc="-1" dirty="0">
                <a:solidFill>
                  <a:schemeClr val="accent6">
                    <a:lumMod val="50000"/>
                  </a:schemeClr>
                </a:solidFill>
                <a:latin typeface="Balkara Free Condensed - npoekmu.me"/>
              </a:rPr>
              <a:t>б</a:t>
            </a:r>
            <a:r>
              <a:rPr lang="ru-RU" sz="11620" b="0" strike="noStrike" spc="-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11620" b="0" strike="noStrike" spc="-1" dirty="0">
                <a:solidFill>
                  <a:schemeClr val="accent6">
                    <a:lumMod val="50000"/>
                  </a:schemeClr>
                </a:solidFill>
                <a:latin typeface="Balkara Free Condensed - npoekmu.me"/>
              </a:rPr>
              <a:t> 1598</a:t>
            </a:r>
            <a:br>
              <a:rPr sz="11620" dirty="0"/>
            </a:br>
            <a:r>
              <a:rPr lang="ru-RU" sz="11620" b="0" strike="noStrike" spc="-1" dirty="0">
                <a:solidFill>
                  <a:srgbClr val="000000"/>
                </a:solidFill>
                <a:latin typeface="Balkara Free Condensed - npoekmu.me"/>
              </a:rPr>
              <a:t>в</a:t>
            </a:r>
            <a:r>
              <a:rPr lang="ru-RU" sz="11620" b="0" strike="noStrike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11620" b="0" strike="noStrike" spc="-1" dirty="0">
                <a:solidFill>
                  <a:srgbClr val="000000"/>
                </a:solidFill>
                <a:latin typeface="Balkara Free Condensed - npoekmu.me"/>
              </a:rPr>
              <a:t> 1605</a:t>
            </a: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11620" b="0" strike="noStrike" spc="-1" dirty="0">
                <a:solidFill>
                  <a:srgbClr val="000000"/>
                </a:solidFill>
                <a:latin typeface="Balkara Free Condensed - npoekmu.me"/>
              </a:rPr>
              <a:t>г</a:t>
            </a:r>
            <a:r>
              <a:rPr lang="ru-RU" sz="11620" b="0" strike="noStrike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11620" b="0" strike="noStrike" spc="-1" dirty="0">
                <a:solidFill>
                  <a:srgbClr val="000000"/>
                </a:solidFill>
                <a:latin typeface="Balkara Free Condensed - npoekmu.me"/>
              </a:rPr>
              <a:t> 1591</a:t>
            </a:r>
          </a:p>
        </p:txBody>
      </p:sp>
      <p:sp>
        <p:nvSpPr>
          <p:cNvPr id="212" name="Овал 3"/>
          <p:cNvSpPr/>
          <p:nvPr/>
        </p:nvSpPr>
        <p:spPr>
          <a:xfrm>
            <a:off x="9464040" y="1977840"/>
            <a:ext cx="2346480" cy="1782720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3200" b="0" strike="noStrike" spc="-1">
                <a:solidFill>
                  <a:srgbClr val="203864"/>
                </a:solidFill>
                <a:latin typeface="Balkara Free Condensed - npoekm"/>
              </a:rPr>
              <a:t>10 баллов</a:t>
            </a:r>
            <a:endParaRPr lang="ru-RU" sz="3200" b="0" strike="noStrike" spc="-1">
              <a:latin typeface="Arial"/>
            </a:endParaRPr>
          </a:p>
        </p:txBody>
      </p:sp>
      <p:pic>
        <p:nvPicPr>
          <p:cNvPr id="213" name="Рисунок 4" descr="Дом">
            <a:hlinkClick r:id="rId3" action="ppaction://hlinksldjump"/>
          </p:cNvPr>
          <p:cNvPicPr/>
          <p:nvPr/>
        </p:nvPicPr>
        <p:blipFill>
          <a:blip r:embed="rId4"/>
          <a:stretch/>
        </p:blipFill>
        <p:spPr>
          <a:xfrm>
            <a:off x="11277720" y="5943600"/>
            <a:ext cx="914040" cy="91404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663498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>
            <a:alphaModFix amt="84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3463200" y="896400"/>
            <a:ext cx="562320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90000"/>
          </a:bodyPr>
          <a:lstStyle/>
          <a:p>
            <a:pPr algn="ctr">
              <a:lnSpc>
                <a:spcPct val="90000"/>
              </a:lnSpc>
              <a:buNone/>
            </a:pPr>
            <a:r>
              <a:rPr lang="ru-RU" sz="5400" b="0" strike="noStrike" spc="-1" dirty="0">
                <a:solidFill>
                  <a:srgbClr val="C00000"/>
                </a:solidFill>
                <a:latin typeface="Balkara Free Condensed - npoekmu.me"/>
              </a:rPr>
              <a:t>ЛЖЕДМИТРИЙ I</a:t>
            </a:r>
            <a:r>
              <a:rPr lang="ru-RU" sz="5400" b="0" strike="noStrike" spc="-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5400" b="0" strike="noStrike" spc="-1" dirty="0">
                <a:solidFill>
                  <a:srgbClr val="C00000"/>
                </a:solidFill>
                <a:latin typeface="Balkara Free Condensed - npoekmu.me"/>
              </a:rPr>
              <a:t> САМОЗВАНЕЦ</a:t>
            </a:r>
            <a:endParaRPr lang="ru-RU" sz="5400" b="0" strike="noStrike" spc="-1" dirty="0">
              <a:solidFill>
                <a:srgbClr val="000000"/>
              </a:solidFill>
              <a:latin typeface="Balkara Free Condensed - npoekmu.me"/>
            </a:endParaRPr>
          </a:p>
        </p:txBody>
      </p:sp>
      <p:graphicFrame>
        <p:nvGraphicFramePr>
          <p:cNvPr id="97" name="Таблица 4"/>
          <p:cNvGraphicFramePr/>
          <p:nvPr/>
        </p:nvGraphicFramePr>
        <p:xfrm>
          <a:off x="1405800" y="2855880"/>
          <a:ext cx="9951480" cy="1136880"/>
        </p:xfrm>
        <a:graphic>
          <a:graphicData uri="http://schemas.openxmlformats.org/drawingml/2006/table">
            <a:tbl>
              <a:tblPr/>
              <a:tblGrid>
                <a:gridCol w="248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87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886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368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6000" b="0" strike="noStrike" spc="-1">
                          <a:solidFill>
                            <a:srgbClr val="002060"/>
                          </a:solidFill>
                          <a:latin typeface="Balkara Free Condensed - npoekm"/>
                          <a:hlinkClick r:id="rId3" action="ppaction://hlinksldjump"/>
                        </a:rPr>
                        <a:t>10</a:t>
                      </a:r>
                      <a:endParaRPr lang="ru-RU" sz="6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6000" b="0" u="sng" strike="noStrike" spc="-1">
                          <a:solidFill>
                            <a:srgbClr val="002060"/>
                          </a:solidFill>
                          <a:uFillTx/>
                          <a:latin typeface="Balkara Free Condensed - npoekm"/>
                          <a:hlinkClick r:id="rId4" action="ppaction://hlinksldjump"/>
                        </a:rPr>
                        <a:t>20</a:t>
                      </a:r>
                      <a:endParaRPr lang="ru-RU" sz="6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6000" b="0" u="sng" strike="noStrike" spc="-1">
                          <a:solidFill>
                            <a:srgbClr val="002060"/>
                          </a:solidFill>
                          <a:uFillTx/>
                          <a:latin typeface="Balkara Free Condensed - npoekm"/>
                          <a:hlinkClick r:id="rId5" action="ppaction://hlinksldjump"/>
                        </a:rPr>
                        <a:t>30</a:t>
                      </a:r>
                      <a:endParaRPr lang="ru-RU" sz="6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6000" b="0" u="sng" strike="noStrike" spc="-1">
                          <a:solidFill>
                            <a:srgbClr val="002060"/>
                          </a:solidFill>
                          <a:uFillTx/>
                          <a:latin typeface="Balkara Free Condensed - npoekm"/>
                          <a:hlinkClick r:id="rId6" action="ppaction://hlinksldjump"/>
                        </a:rPr>
                        <a:t>40</a:t>
                      </a:r>
                      <a:endParaRPr lang="ru-RU" sz="6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98" name="Рисунок 4" descr="Дом">
            <a:hlinkClick r:id="rId7" action="ppaction://hlinksldjump"/>
          </p:cNvPr>
          <p:cNvPicPr/>
          <p:nvPr/>
        </p:nvPicPr>
        <p:blipFill>
          <a:blip r:embed="rId8"/>
          <a:stretch/>
        </p:blipFill>
        <p:spPr>
          <a:xfrm>
            <a:off x="11277720" y="5943600"/>
            <a:ext cx="914040" cy="914040"/>
          </a:xfrm>
          <a:prstGeom prst="rect">
            <a:avLst/>
          </a:prstGeom>
          <a:ln w="0">
            <a:noFill/>
          </a:ln>
        </p:spPr>
      </p:pic>
      <p:pic>
        <p:nvPicPr>
          <p:cNvPr id="99" name="Рисунок 6" descr="Стрелка: небольшой изгиб">
            <a:hlinkClick r:id="rId9" action="ppaction://hlinksldjump"/>
          </p:cNvPr>
          <p:cNvPicPr/>
          <p:nvPr/>
        </p:nvPicPr>
        <p:blipFill>
          <a:blip r:embed="rId10"/>
          <a:stretch/>
        </p:blipFill>
        <p:spPr>
          <a:xfrm>
            <a:off x="207000" y="5665680"/>
            <a:ext cx="914040" cy="9140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 xmlns:p15="http://schemas.microsoft.com/office/powerpoint/2012/main"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>
            <a:alphaModFix amt="79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480240" y="899280"/>
            <a:ext cx="112316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ru-RU" sz="5400" b="0" strike="noStrike" spc="-1" dirty="0">
                <a:solidFill>
                  <a:srgbClr val="C00000"/>
                </a:solidFill>
                <a:latin typeface="Balkara Free Condensed - npoekmu.me"/>
              </a:rPr>
              <a:t>КАКОЕ СОБЫТИЕ ПРИВЕЛО К НАРОДНЫМ ВОССТАНИЯМ В 1601</a:t>
            </a:r>
            <a:r>
              <a:rPr lang="ru-RU" sz="5400" b="0" strike="noStrike" spc="-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5400" b="0" strike="noStrike" spc="-1" dirty="0">
                <a:solidFill>
                  <a:srgbClr val="C00000"/>
                </a:solidFill>
                <a:latin typeface="Balkara Free Condensed - npoekmu.me"/>
              </a:rPr>
              <a:t>1603 ГОДАМ?</a:t>
            </a:r>
            <a:endParaRPr lang="ru-RU" sz="5400" b="0" strike="noStrike" spc="-1" dirty="0">
              <a:solidFill>
                <a:srgbClr val="000000"/>
              </a:solidFill>
              <a:latin typeface="Balkara Free Condensed - npoekmu.me"/>
            </a:endParaRPr>
          </a:p>
        </p:txBody>
      </p:sp>
      <p:sp>
        <p:nvSpPr>
          <p:cNvPr id="219" name="PlaceHolder 2"/>
          <p:cNvSpPr>
            <a:spLocks noGrp="1"/>
          </p:cNvSpPr>
          <p:nvPr>
            <p:ph/>
          </p:nvPr>
        </p:nvSpPr>
        <p:spPr>
          <a:xfrm>
            <a:off x="480240" y="3573000"/>
            <a:ext cx="9536400" cy="23853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>
              <a:lnSpc>
                <a:spcPct val="8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4400" b="0" strike="noStrike" spc="-1" dirty="0">
                <a:solidFill>
                  <a:srgbClr val="000000"/>
                </a:solidFill>
                <a:latin typeface="Balkara Free Condensed - npoekmu.me"/>
              </a:rPr>
              <a:t>а</a:t>
            </a:r>
            <a:r>
              <a:rPr lang="ru-RU" sz="4400" b="0" strike="noStrike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4400" b="0" strike="noStrike" spc="-1" dirty="0">
                <a:solidFill>
                  <a:srgbClr val="000000"/>
                </a:solidFill>
                <a:latin typeface="Balkara Free Condensed - npoekmu.me"/>
              </a:rPr>
              <a:t> ПОДНЯЛИСЬ ЦЕНЫ НА СОЛЬ</a:t>
            </a:r>
            <a:br>
              <a:rPr sz="4400" dirty="0"/>
            </a:br>
            <a:r>
              <a:rPr lang="ru-RU" sz="4400" b="0" strike="noStrike" spc="-1" dirty="0">
                <a:solidFill>
                  <a:srgbClr val="000000"/>
                </a:solidFill>
                <a:latin typeface="Balkara Free Condensed - npoekmu.me"/>
              </a:rPr>
              <a:t>б</a:t>
            </a:r>
            <a:r>
              <a:rPr lang="ru-RU" sz="4400" b="0" strike="noStrike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4400" b="0" strike="noStrike" spc="-1" dirty="0">
                <a:solidFill>
                  <a:srgbClr val="000000"/>
                </a:solidFill>
                <a:latin typeface="Balkara Free Condensed - npoekmu.me"/>
              </a:rPr>
              <a:t> ПОЯВИЛСЯ ЛЖЕДМИТРИЙ 1</a:t>
            </a:r>
            <a:br>
              <a:rPr sz="4400" dirty="0"/>
            </a:br>
            <a:r>
              <a:rPr lang="ru-RU" sz="4400" b="0" strike="noStrike" spc="-1" dirty="0">
                <a:solidFill>
                  <a:srgbClr val="000000"/>
                </a:solidFill>
                <a:latin typeface="Balkara Free Condensed - npoekmu.me"/>
              </a:rPr>
              <a:t>в</a:t>
            </a:r>
            <a:r>
              <a:rPr lang="ru-RU" sz="4400" b="0" strike="noStrike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4400" b="0" strike="noStrike" spc="-1" dirty="0">
                <a:solidFill>
                  <a:srgbClr val="000000"/>
                </a:solidFill>
                <a:latin typeface="Balkara Free Condensed - npoekmu.me"/>
              </a:rPr>
              <a:t> НЕУРОЖАЙ И ГОЛОД</a:t>
            </a:r>
          </a:p>
        </p:txBody>
      </p:sp>
      <p:sp>
        <p:nvSpPr>
          <p:cNvPr id="220" name="Овал 3"/>
          <p:cNvSpPr/>
          <p:nvPr/>
        </p:nvSpPr>
        <p:spPr>
          <a:xfrm>
            <a:off x="9485280" y="2428200"/>
            <a:ext cx="2346480" cy="1782720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3200" b="0" strike="noStrike" spc="-1">
                <a:solidFill>
                  <a:srgbClr val="203864"/>
                </a:solidFill>
                <a:latin typeface="Balkara Free Condensed - npoekm"/>
              </a:rPr>
              <a:t>20 баллов</a:t>
            </a:r>
            <a:endParaRPr lang="ru-RU" sz="3200" b="0" strike="noStrike" spc="-1">
              <a:latin typeface="Arial"/>
            </a:endParaRPr>
          </a:p>
        </p:txBody>
      </p:sp>
      <p:pic>
        <p:nvPicPr>
          <p:cNvPr id="221" name="Рисунок 4" descr="Дом">
            <a:hlinkClick r:id="rId3" action="ppaction://hlinksldjump"/>
          </p:cNvPr>
          <p:cNvPicPr/>
          <p:nvPr/>
        </p:nvPicPr>
        <p:blipFill>
          <a:blip r:embed="rId4"/>
          <a:stretch/>
        </p:blipFill>
        <p:spPr>
          <a:xfrm>
            <a:off x="11277720" y="5943600"/>
            <a:ext cx="914040" cy="9140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>
            <a:alphaModFix amt="79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480240" y="899280"/>
            <a:ext cx="112316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ru-RU" sz="5400" b="0" strike="noStrike" spc="-1" dirty="0">
                <a:solidFill>
                  <a:srgbClr val="C00000"/>
                </a:solidFill>
                <a:latin typeface="Balkara Free Condensed - npoekmu.me"/>
              </a:rPr>
              <a:t>КАКОЕ СОБЫТИЕ ПРИВЕЛО К НАРОДНЫМ ВОССТАНИЯМ В 1601</a:t>
            </a:r>
            <a:r>
              <a:rPr lang="ru-RU" sz="5400" b="0" strike="noStrike" spc="-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5400" b="0" strike="noStrike" spc="-1" dirty="0">
                <a:solidFill>
                  <a:srgbClr val="C00000"/>
                </a:solidFill>
                <a:latin typeface="Balkara Free Condensed - npoekmu.me"/>
              </a:rPr>
              <a:t>1603 ГОДАМ?</a:t>
            </a:r>
            <a:endParaRPr lang="ru-RU" sz="5400" b="0" strike="noStrike" spc="-1" dirty="0">
              <a:solidFill>
                <a:srgbClr val="000000"/>
              </a:solidFill>
              <a:latin typeface="Balkara Free Condensed - npoekmu.me"/>
            </a:endParaRPr>
          </a:p>
        </p:txBody>
      </p:sp>
      <p:sp>
        <p:nvSpPr>
          <p:cNvPr id="219" name="PlaceHolder 2"/>
          <p:cNvSpPr>
            <a:spLocks noGrp="1"/>
          </p:cNvSpPr>
          <p:nvPr>
            <p:ph/>
          </p:nvPr>
        </p:nvSpPr>
        <p:spPr>
          <a:xfrm>
            <a:off x="480240" y="3573000"/>
            <a:ext cx="9536400" cy="23853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>
              <a:lnSpc>
                <a:spcPct val="8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4400" b="0" strike="noStrike" spc="-1" dirty="0">
                <a:solidFill>
                  <a:srgbClr val="000000"/>
                </a:solidFill>
                <a:latin typeface="Balkara Free Condensed - npoekmu.me"/>
              </a:rPr>
              <a:t>а</a:t>
            </a:r>
            <a:r>
              <a:rPr lang="ru-RU" sz="4400" b="0" strike="noStrike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4400" b="0" strike="noStrike" spc="-1" dirty="0">
                <a:solidFill>
                  <a:srgbClr val="000000"/>
                </a:solidFill>
                <a:latin typeface="Balkara Free Condensed - npoekmu.me"/>
              </a:rPr>
              <a:t> ПОДНЯЛИСЬ ЦЕНЫ НА СОЛЬ</a:t>
            </a:r>
            <a:br>
              <a:rPr sz="4400" dirty="0"/>
            </a:br>
            <a:r>
              <a:rPr lang="ru-RU" sz="4400" b="0" strike="noStrike" spc="-1" dirty="0">
                <a:solidFill>
                  <a:srgbClr val="000000"/>
                </a:solidFill>
                <a:latin typeface="Balkara Free Condensed - npoekmu.me"/>
              </a:rPr>
              <a:t>б</a:t>
            </a:r>
            <a:r>
              <a:rPr lang="ru-RU" sz="4400" b="0" strike="noStrike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4400" b="0" strike="noStrike" spc="-1" dirty="0">
                <a:solidFill>
                  <a:srgbClr val="000000"/>
                </a:solidFill>
                <a:latin typeface="Balkara Free Condensed - npoekmu.me"/>
              </a:rPr>
              <a:t> ПОЯВИЛСЯ ЛЖЕДМИТРИЙ 1</a:t>
            </a:r>
            <a:br>
              <a:rPr sz="4400" dirty="0"/>
            </a:br>
            <a:r>
              <a:rPr lang="ru-RU" sz="4400" b="0" strike="noStrike" spc="-1" dirty="0">
                <a:solidFill>
                  <a:schemeClr val="accent6">
                    <a:lumMod val="50000"/>
                  </a:schemeClr>
                </a:solidFill>
                <a:latin typeface="Balkara Free Condensed - npoekmu.me"/>
              </a:rPr>
              <a:t>в</a:t>
            </a:r>
            <a:r>
              <a:rPr lang="ru-RU" sz="4400" b="0" strike="noStrike" spc="-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4400" b="0" strike="noStrike" spc="-1" dirty="0">
                <a:solidFill>
                  <a:schemeClr val="accent6">
                    <a:lumMod val="50000"/>
                  </a:schemeClr>
                </a:solidFill>
                <a:latin typeface="Balkara Free Condensed - npoekmu.me"/>
              </a:rPr>
              <a:t> НЕУРОЖАЙ И ГОЛОД</a:t>
            </a:r>
          </a:p>
        </p:txBody>
      </p:sp>
      <p:sp>
        <p:nvSpPr>
          <p:cNvPr id="220" name="Овал 3"/>
          <p:cNvSpPr/>
          <p:nvPr/>
        </p:nvSpPr>
        <p:spPr>
          <a:xfrm>
            <a:off x="9485280" y="2428200"/>
            <a:ext cx="2346480" cy="1782720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3200" b="0" strike="noStrike" spc="-1">
                <a:solidFill>
                  <a:srgbClr val="203864"/>
                </a:solidFill>
                <a:latin typeface="Balkara Free Condensed - npoekm"/>
              </a:rPr>
              <a:t>20 баллов</a:t>
            </a:r>
            <a:endParaRPr lang="ru-RU" sz="3200" b="0" strike="noStrike" spc="-1">
              <a:latin typeface="Arial"/>
            </a:endParaRPr>
          </a:p>
        </p:txBody>
      </p:sp>
      <p:pic>
        <p:nvPicPr>
          <p:cNvPr id="221" name="Рисунок 4" descr="Дом">
            <a:hlinkClick r:id="rId3" action="ppaction://hlinksldjump"/>
          </p:cNvPr>
          <p:cNvPicPr/>
          <p:nvPr/>
        </p:nvPicPr>
        <p:blipFill>
          <a:blip r:embed="rId4"/>
          <a:stretch/>
        </p:blipFill>
        <p:spPr>
          <a:xfrm>
            <a:off x="11277720" y="5943600"/>
            <a:ext cx="914040" cy="91404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1996382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>
            <a:alphaModFix amt="79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title"/>
          </p:nvPr>
        </p:nvSpPr>
        <p:spPr>
          <a:xfrm>
            <a:off x="502920" y="695880"/>
            <a:ext cx="112316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ru-RU" sz="5400" b="0" strike="noStrike" spc="-1">
                <a:solidFill>
                  <a:srgbClr val="C00000"/>
                </a:solidFill>
                <a:latin typeface="Balkara Free Condensed - npoekmu.me"/>
              </a:rPr>
              <a:t>БОРИС ГОДУНОВ ПРИХОДИТСЯ ФЕДОРУ ИВАНОВИЧУ…</a:t>
            </a:r>
            <a:endParaRPr lang="ru-RU" sz="5400" b="0" strike="noStrike" spc="-1">
              <a:solidFill>
                <a:srgbClr val="000000"/>
              </a:solidFill>
              <a:latin typeface="Balkara Free Condensed - npoekmu.me"/>
            </a:endParaRPr>
          </a:p>
        </p:txBody>
      </p:sp>
      <p:sp>
        <p:nvSpPr>
          <p:cNvPr id="227" name="PlaceHolder 2"/>
          <p:cNvSpPr>
            <a:spLocks noGrp="1"/>
          </p:cNvSpPr>
          <p:nvPr>
            <p:ph/>
          </p:nvPr>
        </p:nvSpPr>
        <p:spPr>
          <a:xfrm>
            <a:off x="606600" y="3032640"/>
            <a:ext cx="9536400" cy="23853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>
              <a:lnSpc>
                <a:spcPct val="8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4400" b="0" strike="noStrike" spc="-1" dirty="0">
                <a:solidFill>
                  <a:srgbClr val="000000"/>
                </a:solidFill>
                <a:latin typeface="Balkara Free Condensed - npoekmu.me"/>
              </a:rPr>
              <a:t>а</a:t>
            </a:r>
            <a:r>
              <a:rPr lang="ru-RU" sz="4400" b="0" strike="noStrike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4400" b="0" strike="noStrike" spc="-1" dirty="0">
                <a:solidFill>
                  <a:srgbClr val="000000"/>
                </a:solidFill>
                <a:latin typeface="Balkara Free Condensed - npoekmu.me"/>
              </a:rPr>
              <a:t> СЫНОМ</a:t>
            </a:r>
            <a:br>
              <a:rPr sz="4400" dirty="0"/>
            </a:br>
            <a:r>
              <a:rPr lang="ru-RU" sz="4400" b="0" strike="noStrike" spc="-1" dirty="0">
                <a:solidFill>
                  <a:srgbClr val="000000"/>
                </a:solidFill>
                <a:latin typeface="Balkara Free Condensed - npoekmu.me"/>
              </a:rPr>
              <a:t>б</a:t>
            </a:r>
            <a:r>
              <a:rPr lang="ru-RU" sz="4400" b="0" strike="noStrike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4400" b="0" strike="noStrike" spc="-1" dirty="0">
                <a:solidFill>
                  <a:srgbClr val="000000"/>
                </a:solidFill>
                <a:latin typeface="Balkara Free Condensed - npoekmu.me"/>
              </a:rPr>
              <a:t> БРАТОМ</a:t>
            </a:r>
            <a:br>
              <a:rPr sz="4400" dirty="0"/>
            </a:br>
            <a:r>
              <a:rPr lang="ru-RU" sz="4400" b="0" strike="noStrike" spc="-1" dirty="0">
                <a:solidFill>
                  <a:srgbClr val="000000"/>
                </a:solidFill>
                <a:latin typeface="Balkara Free Condensed - npoekmu.me"/>
              </a:rPr>
              <a:t>в</a:t>
            </a:r>
            <a:r>
              <a:rPr lang="ru-RU" sz="4400" b="0" strike="noStrike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4400" b="0" strike="noStrike" spc="-1" dirty="0">
                <a:solidFill>
                  <a:srgbClr val="000000"/>
                </a:solidFill>
                <a:latin typeface="Balkara Free Condensed - npoekmu.me"/>
              </a:rPr>
              <a:t> ШУРИНОМ</a:t>
            </a:r>
          </a:p>
        </p:txBody>
      </p:sp>
      <p:sp>
        <p:nvSpPr>
          <p:cNvPr id="228" name="Овал 3"/>
          <p:cNvSpPr/>
          <p:nvPr/>
        </p:nvSpPr>
        <p:spPr>
          <a:xfrm>
            <a:off x="9485280" y="2428200"/>
            <a:ext cx="2346480" cy="1782720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3200" b="0" strike="noStrike" spc="-1">
                <a:solidFill>
                  <a:srgbClr val="203864"/>
                </a:solidFill>
                <a:latin typeface="Balkara Free Condensed - npoekm"/>
              </a:rPr>
              <a:t>30 баллов</a:t>
            </a:r>
            <a:endParaRPr lang="ru-RU" sz="3200" b="0" strike="noStrike" spc="-1">
              <a:latin typeface="Arial"/>
            </a:endParaRPr>
          </a:p>
        </p:txBody>
      </p:sp>
      <p:pic>
        <p:nvPicPr>
          <p:cNvPr id="229" name="Рисунок 4" descr="Дом">
            <a:hlinkClick r:id="rId3" action="ppaction://hlinksldjump"/>
          </p:cNvPr>
          <p:cNvPicPr/>
          <p:nvPr/>
        </p:nvPicPr>
        <p:blipFill>
          <a:blip r:embed="rId4"/>
          <a:stretch/>
        </p:blipFill>
        <p:spPr>
          <a:xfrm>
            <a:off x="11277720" y="5943600"/>
            <a:ext cx="914040" cy="9140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>
            <a:alphaModFix amt="79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title"/>
          </p:nvPr>
        </p:nvSpPr>
        <p:spPr>
          <a:xfrm>
            <a:off x="502920" y="695880"/>
            <a:ext cx="112316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ru-RU" sz="5400" b="0" strike="noStrike" spc="-1">
                <a:solidFill>
                  <a:srgbClr val="C00000"/>
                </a:solidFill>
                <a:latin typeface="Balkara Free Condensed - npoekmu.me"/>
              </a:rPr>
              <a:t>БОРИС ГОДУНОВ ПРИХОДИТСЯ ФЕДОРУ ИВАНОВИЧУ…</a:t>
            </a:r>
            <a:endParaRPr lang="ru-RU" sz="5400" b="0" strike="noStrike" spc="-1">
              <a:solidFill>
                <a:srgbClr val="000000"/>
              </a:solidFill>
              <a:latin typeface="Balkara Free Condensed - npoekmu.me"/>
            </a:endParaRPr>
          </a:p>
        </p:txBody>
      </p:sp>
      <p:sp>
        <p:nvSpPr>
          <p:cNvPr id="227" name="PlaceHolder 2"/>
          <p:cNvSpPr>
            <a:spLocks noGrp="1"/>
          </p:cNvSpPr>
          <p:nvPr>
            <p:ph/>
          </p:nvPr>
        </p:nvSpPr>
        <p:spPr>
          <a:xfrm>
            <a:off x="606600" y="3032640"/>
            <a:ext cx="9536400" cy="23853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>
              <a:lnSpc>
                <a:spcPct val="8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4400" b="0" strike="noStrike" spc="-1" dirty="0">
                <a:solidFill>
                  <a:srgbClr val="000000"/>
                </a:solidFill>
                <a:latin typeface="Balkara Free Condensed - npoekmu.me"/>
              </a:rPr>
              <a:t>а</a:t>
            </a:r>
            <a:r>
              <a:rPr lang="ru-RU" sz="4400" b="0" strike="noStrike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4400" b="0" strike="noStrike" spc="-1" dirty="0">
                <a:solidFill>
                  <a:srgbClr val="000000"/>
                </a:solidFill>
                <a:latin typeface="Balkara Free Condensed - npoekmu.me"/>
              </a:rPr>
              <a:t> СЫНОМ</a:t>
            </a:r>
            <a:br>
              <a:rPr sz="4400" dirty="0"/>
            </a:br>
            <a:r>
              <a:rPr lang="ru-RU" sz="4400" b="0" strike="noStrike" spc="-1" dirty="0">
                <a:solidFill>
                  <a:srgbClr val="000000"/>
                </a:solidFill>
                <a:latin typeface="Balkara Free Condensed - npoekmu.me"/>
              </a:rPr>
              <a:t>б</a:t>
            </a:r>
            <a:r>
              <a:rPr lang="ru-RU" sz="4400" b="0" strike="noStrike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4400" b="0" strike="noStrike" spc="-1" dirty="0">
                <a:solidFill>
                  <a:srgbClr val="000000"/>
                </a:solidFill>
                <a:latin typeface="Balkara Free Condensed - npoekmu.me"/>
              </a:rPr>
              <a:t> БРАТОМ</a:t>
            </a:r>
            <a:br>
              <a:rPr sz="4400" dirty="0"/>
            </a:br>
            <a:r>
              <a:rPr lang="ru-RU" sz="4400" b="0" strike="noStrike" spc="-1" dirty="0">
                <a:solidFill>
                  <a:schemeClr val="accent6">
                    <a:lumMod val="50000"/>
                  </a:schemeClr>
                </a:solidFill>
                <a:latin typeface="Balkara Free Condensed - npoekmu.me"/>
              </a:rPr>
              <a:t>в</a:t>
            </a:r>
            <a:r>
              <a:rPr lang="ru-RU" sz="4400" b="0" strike="noStrike" spc="-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4400" b="0" strike="noStrike" spc="-1" dirty="0">
                <a:solidFill>
                  <a:schemeClr val="accent6">
                    <a:lumMod val="50000"/>
                  </a:schemeClr>
                </a:solidFill>
                <a:latin typeface="Balkara Free Condensed - npoekmu.me"/>
              </a:rPr>
              <a:t> ШУРИНОМ</a:t>
            </a:r>
          </a:p>
        </p:txBody>
      </p:sp>
      <p:sp>
        <p:nvSpPr>
          <p:cNvPr id="228" name="Овал 3"/>
          <p:cNvSpPr/>
          <p:nvPr/>
        </p:nvSpPr>
        <p:spPr>
          <a:xfrm>
            <a:off x="9485280" y="2428200"/>
            <a:ext cx="2346480" cy="1782720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3200" b="0" strike="noStrike" spc="-1">
                <a:solidFill>
                  <a:srgbClr val="203864"/>
                </a:solidFill>
                <a:latin typeface="Balkara Free Condensed - npoekm"/>
              </a:rPr>
              <a:t>30 баллов</a:t>
            </a:r>
            <a:endParaRPr lang="ru-RU" sz="3200" b="0" strike="noStrike" spc="-1">
              <a:latin typeface="Arial"/>
            </a:endParaRPr>
          </a:p>
        </p:txBody>
      </p:sp>
      <p:pic>
        <p:nvPicPr>
          <p:cNvPr id="229" name="Рисунок 4" descr="Дом">
            <a:hlinkClick r:id="rId3" action="ppaction://hlinksldjump"/>
          </p:cNvPr>
          <p:cNvPicPr/>
          <p:nvPr/>
        </p:nvPicPr>
        <p:blipFill>
          <a:blip r:embed="rId4"/>
          <a:stretch/>
        </p:blipFill>
        <p:spPr>
          <a:xfrm>
            <a:off x="11277720" y="5943600"/>
            <a:ext cx="914040" cy="91404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9473494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>
            <a:alphaModFix amt="79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606600" y="864720"/>
            <a:ext cx="1183392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ru-RU" sz="5400" b="0" strike="noStrike" spc="-1">
                <a:solidFill>
                  <a:srgbClr val="C00000"/>
                </a:solidFill>
                <a:latin typeface="Balkara Free Condensed - npoekmu.me"/>
              </a:rPr>
              <a:t>ЧТО БЫЛО ОДНИМ ИЗ УСПЕХОВ ВНЕШНЕЙ ПОЛИТИКИ БОРИСА ГОДУНОВА?</a:t>
            </a:r>
            <a:endParaRPr lang="ru-RU" sz="5400" b="0" strike="noStrike" spc="-1">
              <a:solidFill>
                <a:srgbClr val="000000"/>
              </a:solidFill>
              <a:latin typeface="Balkara Free Condensed - npoekmu.me"/>
            </a:endParaRPr>
          </a:p>
        </p:txBody>
      </p:sp>
      <p:sp>
        <p:nvSpPr>
          <p:cNvPr id="235" name="PlaceHolder 2"/>
          <p:cNvSpPr>
            <a:spLocks noGrp="1"/>
          </p:cNvSpPr>
          <p:nvPr>
            <p:ph/>
          </p:nvPr>
        </p:nvSpPr>
        <p:spPr>
          <a:xfrm>
            <a:off x="606600" y="3072960"/>
            <a:ext cx="11273400" cy="23853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4400" b="0" strike="noStrike" spc="-1" dirty="0">
                <a:solidFill>
                  <a:srgbClr val="000000"/>
                </a:solidFill>
                <a:latin typeface="Balkara Free Condensed - npoekmu.me"/>
              </a:rPr>
              <a:t>а</a:t>
            </a:r>
            <a:r>
              <a:rPr lang="ru-RU" sz="4400" b="0" strike="noStrike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4400" b="0" strike="noStrike" spc="-1" dirty="0">
                <a:solidFill>
                  <a:srgbClr val="000000"/>
                </a:solidFill>
                <a:latin typeface="Balkara Free Condensed - npoekmu.me"/>
              </a:rPr>
              <a:t> ПРИСОЕДИНЕНИЕ КАЗАНИ</a:t>
            </a:r>
            <a:br>
              <a:rPr sz="4400" dirty="0"/>
            </a:br>
            <a:r>
              <a:rPr lang="ru-RU" sz="4400" b="0" strike="noStrike" spc="-1" dirty="0">
                <a:solidFill>
                  <a:srgbClr val="000000"/>
                </a:solidFill>
                <a:latin typeface="Balkara Free Condensed - npoekmu.me"/>
              </a:rPr>
              <a:t>б</a:t>
            </a:r>
            <a:r>
              <a:rPr lang="ru-RU" sz="4400" b="0" strike="noStrike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4400" b="0" strike="noStrike" spc="-1" dirty="0">
                <a:solidFill>
                  <a:srgbClr val="000000"/>
                </a:solidFill>
                <a:latin typeface="Balkara Free Condensed - npoekmu.me"/>
              </a:rPr>
              <a:t> ВОЗВРАЩЕНИЕ ИВАНГОРОДА, ЯМА,КОПОЛЬЯ И КОРЕЛЫ</a:t>
            </a:r>
            <a:br>
              <a:rPr sz="4400" dirty="0"/>
            </a:br>
            <a:r>
              <a:rPr lang="ru-RU" sz="4400" b="0" strike="noStrike" spc="-1" dirty="0">
                <a:solidFill>
                  <a:srgbClr val="000000"/>
                </a:solidFill>
                <a:latin typeface="Balkara Free Condensed - npoekmu.me"/>
              </a:rPr>
              <a:t>в</a:t>
            </a:r>
            <a:r>
              <a:rPr lang="ru-RU" sz="4400" b="0" strike="noStrike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4400" b="0" strike="noStrike" spc="-1" dirty="0">
                <a:solidFill>
                  <a:srgbClr val="000000"/>
                </a:solidFill>
                <a:latin typeface="Balkara Free Condensed - npoekmu.me"/>
              </a:rPr>
              <a:t> ПРИСОЕДИНЕНИЕ СМОЛЕНСКИХ ЗЕМЕЛЬ</a:t>
            </a:r>
          </a:p>
        </p:txBody>
      </p:sp>
      <p:sp>
        <p:nvSpPr>
          <p:cNvPr id="236" name="Овал 3"/>
          <p:cNvSpPr/>
          <p:nvPr/>
        </p:nvSpPr>
        <p:spPr>
          <a:xfrm>
            <a:off x="9489960" y="1747440"/>
            <a:ext cx="2346480" cy="1782720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3200" b="0" strike="noStrike" spc="-1">
                <a:solidFill>
                  <a:srgbClr val="203864"/>
                </a:solidFill>
                <a:latin typeface="Balkara Free Condensed - npoekm"/>
              </a:rPr>
              <a:t>50 баллов</a:t>
            </a:r>
            <a:endParaRPr lang="ru-RU" sz="3200" b="0" strike="noStrike" spc="-1">
              <a:latin typeface="Arial"/>
            </a:endParaRPr>
          </a:p>
        </p:txBody>
      </p:sp>
      <p:pic>
        <p:nvPicPr>
          <p:cNvPr id="237" name="Рисунок 4" descr="Дом">
            <a:hlinkClick r:id="rId3" action="ppaction://hlinksldjump"/>
          </p:cNvPr>
          <p:cNvPicPr/>
          <p:nvPr/>
        </p:nvPicPr>
        <p:blipFill>
          <a:blip r:embed="rId4"/>
          <a:stretch/>
        </p:blipFill>
        <p:spPr>
          <a:xfrm>
            <a:off x="11277720" y="5943600"/>
            <a:ext cx="914040" cy="9140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>
            <a:alphaModFix amt="79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606600" y="864720"/>
            <a:ext cx="1183392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ru-RU" sz="5400" b="0" strike="noStrike" spc="-1">
                <a:solidFill>
                  <a:srgbClr val="C00000"/>
                </a:solidFill>
                <a:latin typeface="Balkara Free Condensed - npoekmu.me"/>
              </a:rPr>
              <a:t>ЧТО БЫЛО ОДНИМ ИЗ УСПЕХОВ ВНЕШНЕЙ ПОЛИТИКИ БОРИСА ГОДУНОВА?</a:t>
            </a:r>
            <a:endParaRPr lang="ru-RU" sz="5400" b="0" strike="noStrike" spc="-1">
              <a:solidFill>
                <a:srgbClr val="000000"/>
              </a:solidFill>
              <a:latin typeface="Balkara Free Condensed - npoekmu.me"/>
            </a:endParaRPr>
          </a:p>
        </p:txBody>
      </p:sp>
      <p:sp>
        <p:nvSpPr>
          <p:cNvPr id="235" name="PlaceHolder 2"/>
          <p:cNvSpPr>
            <a:spLocks noGrp="1"/>
          </p:cNvSpPr>
          <p:nvPr>
            <p:ph/>
          </p:nvPr>
        </p:nvSpPr>
        <p:spPr>
          <a:xfrm>
            <a:off x="606600" y="3072960"/>
            <a:ext cx="11273400" cy="23853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4400" b="0" strike="noStrike" spc="-1" dirty="0">
                <a:solidFill>
                  <a:srgbClr val="000000"/>
                </a:solidFill>
                <a:latin typeface="Balkara Free Condensed - npoekmu.me"/>
              </a:rPr>
              <a:t>а</a:t>
            </a:r>
            <a:r>
              <a:rPr lang="ru-RU" sz="4400" b="0" strike="noStrike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4400" b="0" strike="noStrike" spc="-1" dirty="0">
                <a:solidFill>
                  <a:srgbClr val="000000"/>
                </a:solidFill>
                <a:latin typeface="Balkara Free Condensed - npoekmu.me"/>
              </a:rPr>
              <a:t> ПРИСОЕДИНЕНИЕ КАЗАНИ</a:t>
            </a:r>
            <a:br>
              <a:rPr sz="4400" dirty="0"/>
            </a:br>
            <a:r>
              <a:rPr lang="ru-RU" sz="4400" b="0" strike="noStrike" spc="-1" dirty="0">
                <a:solidFill>
                  <a:schemeClr val="accent6">
                    <a:lumMod val="50000"/>
                  </a:schemeClr>
                </a:solidFill>
                <a:latin typeface="Balkara Free Condensed - npoekmu.me"/>
              </a:rPr>
              <a:t>б</a:t>
            </a:r>
            <a:r>
              <a:rPr lang="ru-RU" sz="4400" b="0" strike="noStrike" spc="-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4400" b="0" strike="noStrike" spc="-1" dirty="0">
                <a:solidFill>
                  <a:schemeClr val="accent6">
                    <a:lumMod val="50000"/>
                  </a:schemeClr>
                </a:solidFill>
                <a:latin typeface="Balkara Free Condensed - npoekmu.me"/>
              </a:rPr>
              <a:t> ВОЗВРАЩЕНИЕ ИВАНГОРОДА, ЯМА,КОПОЛЬЯ И КОРЕЛЫ</a:t>
            </a:r>
            <a:br>
              <a:rPr sz="4400" dirty="0"/>
            </a:br>
            <a:r>
              <a:rPr lang="ru-RU" sz="4400" b="0" strike="noStrike" spc="-1" dirty="0">
                <a:solidFill>
                  <a:srgbClr val="000000"/>
                </a:solidFill>
                <a:latin typeface="Balkara Free Condensed - npoekmu.me"/>
              </a:rPr>
              <a:t>в</a:t>
            </a:r>
            <a:r>
              <a:rPr lang="ru-RU" sz="4400" b="0" strike="noStrike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4400" b="0" strike="noStrike" spc="-1" dirty="0">
                <a:solidFill>
                  <a:srgbClr val="000000"/>
                </a:solidFill>
                <a:latin typeface="Balkara Free Condensed - npoekmu.me"/>
              </a:rPr>
              <a:t> ПРИСОЕДИНЕНИЕ СМОЛЕНСКИХ ЗЕМЕЛЬ</a:t>
            </a:r>
          </a:p>
        </p:txBody>
      </p:sp>
      <p:sp>
        <p:nvSpPr>
          <p:cNvPr id="236" name="Овал 3"/>
          <p:cNvSpPr/>
          <p:nvPr/>
        </p:nvSpPr>
        <p:spPr>
          <a:xfrm>
            <a:off x="9489960" y="1747440"/>
            <a:ext cx="2346480" cy="1782720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3200" b="0" strike="noStrike" spc="-1">
                <a:solidFill>
                  <a:srgbClr val="203864"/>
                </a:solidFill>
                <a:latin typeface="Balkara Free Condensed - npoekm"/>
              </a:rPr>
              <a:t>50 баллов</a:t>
            </a:r>
            <a:endParaRPr lang="ru-RU" sz="3200" b="0" strike="noStrike" spc="-1">
              <a:latin typeface="Arial"/>
            </a:endParaRPr>
          </a:p>
        </p:txBody>
      </p:sp>
      <p:pic>
        <p:nvPicPr>
          <p:cNvPr id="237" name="Рисунок 4" descr="Дом">
            <a:hlinkClick r:id="rId3" action="ppaction://hlinksldjump"/>
          </p:cNvPr>
          <p:cNvPicPr/>
          <p:nvPr/>
        </p:nvPicPr>
        <p:blipFill>
          <a:blip r:embed="rId4"/>
          <a:stretch/>
        </p:blipFill>
        <p:spPr>
          <a:xfrm>
            <a:off x="11277720" y="5943600"/>
            <a:ext cx="914040" cy="91404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2775565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>
            <a:alphaModFix amt="79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PlaceHolder 1"/>
          <p:cNvSpPr>
            <a:spLocks noGrp="1"/>
          </p:cNvSpPr>
          <p:nvPr>
            <p:ph type="title"/>
          </p:nvPr>
        </p:nvSpPr>
        <p:spPr>
          <a:xfrm>
            <a:off x="216000" y="972000"/>
            <a:ext cx="1173600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ru-RU" sz="5400" b="0" strike="noStrike" spc="-1">
                <a:solidFill>
                  <a:srgbClr val="C00000"/>
                </a:solidFill>
                <a:latin typeface="Balkara Free Condensed - npoekmu.me"/>
              </a:rPr>
              <a:t>В КАКОМ ГОДУ УМЕР БОРИС ГОДУНОВ?</a:t>
            </a:r>
            <a:endParaRPr lang="ru-RU" sz="5400" b="0" strike="noStrike" spc="-1">
              <a:solidFill>
                <a:srgbClr val="000000"/>
              </a:solidFill>
              <a:latin typeface="Balkara Free Condensed - npoekmu.me"/>
            </a:endParaRPr>
          </a:p>
        </p:txBody>
      </p:sp>
      <p:sp>
        <p:nvSpPr>
          <p:cNvPr id="243" name="PlaceHolder 2"/>
          <p:cNvSpPr>
            <a:spLocks noGrp="1"/>
          </p:cNvSpPr>
          <p:nvPr>
            <p:ph/>
          </p:nvPr>
        </p:nvSpPr>
        <p:spPr>
          <a:xfrm>
            <a:off x="606600" y="3072960"/>
            <a:ext cx="6708240" cy="23853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4400" b="0" strike="noStrike" spc="-1" dirty="0">
                <a:solidFill>
                  <a:srgbClr val="000000"/>
                </a:solidFill>
                <a:latin typeface="Balkara Free Condensed - npoekmu.me"/>
              </a:rPr>
              <a:t>а</a:t>
            </a:r>
            <a:r>
              <a:rPr lang="ru-RU" sz="4400" b="0" strike="noStrike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4400" b="0" strike="noStrike" spc="-1" dirty="0">
                <a:solidFill>
                  <a:srgbClr val="000000"/>
                </a:solidFill>
                <a:latin typeface="Balkara Free Condensed - npoekmu.me"/>
              </a:rPr>
              <a:t> 1598</a:t>
            </a:r>
            <a:br>
              <a:rPr sz="4400" dirty="0"/>
            </a:br>
            <a:r>
              <a:rPr lang="ru-RU" sz="4400" b="0" strike="noStrike" spc="-1" dirty="0">
                <a:solidFill>
                  <a:srgbClr val="000000"/>
                </a:solidFill>
                <a:latin typeface="Balkara Free Condensed - npoekmu.me"/>
              </a:rPr>
              <a:t>б</a:t>
            </a:r>
            <a:r>
              <a:rPr lang="ru-RU" sz="4400" b="0" strike="noStrike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4400" b="0" strike="noStrike" spc="-1" dirty="0">
                <a:solidFill>
                  <a:srgbClr val="000000"/>
                </a:solidFill>
                <a:latin typeface="Balkara Free Condensed - npoekmu.me"/>
              </a:rPr>
              <a:t> 1601</a:t>
            </a:r>
            <a:br>
              <a:rPr sz="4400" dirty="0"/>
            </a:br>
            <a:r>
              <a:rPr lang="ru-RU" sz="4400" b="0" strike="noStrike" spc="-1" dirty="0">
                <a:solidFill>
                  <a:srgbClr val="000000"/>
                </a:solidFill>
                <a:latin typeface="Balkara Free Condensed - npoekmu.me"/>
              </a:rPr>
              <a:t>в</a:t>
            </a:r>
            <a:r>
              <a:rPr lang="ru-RU" sz="4400" b="0" strike="noStrike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4400" b="0" strike="noStrike" spc="-1" dirty="0">
                <a:solidFill>
                  <a:srgbClr val="000000"/>
                </a:solidFill>
                <a:latin typeface="Balkara Free Condensed - npoekmu.me"/>
              </a:rPr>
              <a:t> 1605</a:t>
            </a:r>
          </a:p>
        </p:txBody>
      </p:sp>
      <p:sp>
        <p:nvSpPr>
          <p:cNvPr id="244" name="Овал 3"/>
          <p:cNvSpPr/>
          <p:nvPr/>
        </p:nvSpPr>
        <p:spPr>
          <a:xfrm>
            <a:off x="9489960" y="1747440"/>
            <a:ext cx="2346480" cy="1782720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3200" b="0" strike="noStrike" spc="-1">
                <a:solidFill>
                  <a:srgbClr val="203864"/>
                </a:solidFill>
                <a:latin typeface="Balkara Free Condensed - npoekm"/>
              </a:rPr>
              <a:t>40 баллов</a:t>
            </a:r>
            <a:endParaRPr lang="ru-RU" sz="3200" b="0" strike="noStrike" spc="-1">
              <a:latin typeface="Arial"/>
            </a:endParaRPr>
          </a:p>
        </p:txBody>
      </p:sp>
      <p:pic>
        <p:nvPicPr>
          <p:cNvPr id="245" name="Рисунок 4" descr="Дом">
            <a:hlinkClick r:id="rId3" action="ppaction://hlinksldjump"/>
          </p:cNvPr>
          <p:cNvPicPr/>
          <p:nvPr/>
        </p:nvPicPr>
        <p:blipFill>
          <a:blip r:embed="rId4"/>
          <a:stretch/>
        </p:blipFill>
        <p:spPr>
          <a:xfrm>
            <a:off x="11277720" y="5943600"/>
            <a:ext cx="914040" cy="9140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>
            <a:alphaModFix amt="79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PlaceHolder 1"/>
          <p:cNvSpPr>
            <a:spLocks noGrp="1"/>
          </p:cNvSpPr>
          <p:nvPr>
            <p:ph type="title"/>
          </p:nvPr>
        </p:nvSpPr>
        <p:spPr>
          <a:xfrm>
            <a:off x="216000" y="972000"/>
            <a:ext cx="1173600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ru-RU" sz="5400" b="0" strike="noStrike" spc="-1">
                <a:solidFill>
                  <a:srgbClr val="C00000"/>
                </a:solidFill>
                <a:latin typeface="Balkara Free Condensed - npoekmu.me"/>
              </a:rPr>
              <a:t>В КАКОМ ГОДУ УМЕР БОРИС ГОДУНОВ?</a:t>
            </a:r>
            <a:endParaRPr lang="ru-RU" sz="5400" b="0" strike="noStrike" spc="-1">
              <a:solidFill>
                <a:srgbClr val="000000"/>
              </a:solidFill>
              <a:latin typeface="Balkara Free Condensed - npoekmu.me"/>
            </a:endParaRPr>
          </a:p>
        </p:txBody>
      </p:sp>
      <p:sp>
        <p:nvSpPr>
          <p:cNvPr id="243" name="PlaceHolder 2"/>
          <p:cNvSpPr>
            <a:spLocks noGrp="1"/>
          </p:cNvSpPr>
          <p:nvPr>
            <p:ph/>
          </p:nvPr>
        </p:nvSpPr>
        <p:spPr>
          <a:xfrm>
            <a:off x="606600" y="3072960"/>
            <a:ext cx="6708240" cy="23853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4400" b="0" strike="noStrike" spc="-1" dirty="0">
                <a:solidFill>
                  <a:srgbClr val="000000"/>
                </a:solidFill>
                <a:latin typeface="Balkara Free Condensed - npoekmu.me"/>
              </a:rPr>
              <a:t>а</a:t>
            </a:r>
            <a:r>
              <a:rPr lang="ru-RU" sz="4400" b="0" strike="noStrike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4400" b="0" strike="noStrike" spc="-1" dirty="0">
                <a:solidFill>
                  <a:srgbClr val="000000"/>
                </a:solidFill>
                <a:latin typeface="Balkara Free Condensed - npoekmu.me"/>
              </a:rPr>
              <a:t> 1598</a:t>
            </a:r>
            <a:br>
              <a:rPr sz="4400" dirty="0"/>
            </a:br>
            <a:r>
              <a:rPr lang="ru-RU" sz="4400" b="0" strike="noStrike" spc="-1" dirty="0">
                <a:solidFill>
                  <a:srgbClr val="000000"/>
                </a:solidFill>
                <a:latin typeface="Balkara Free Condensed - npoekmu.me"/>
              </a:rPr>
              <a:t>б</a:t>
            </a:r>
            <a:r>
              <a:rPr lang="ru-RU" sz="4400" b="0" strike="noStrike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4400" b="0" strike="noStrike" spc="-1" dirty="0">
                <a:solidFill>
                  <a:srgbClr val="000000"/>
                </a:solidFill>
                <a:latin typeface="Balkara Free Condensed - npoekmu.me"/>
              </a:rPr>
              <a:t> 1601</a:t>
            </a:r>
            <a:br>
              <a:rPr sz="4400" dirty="0"/>
            </a:br>
            <a:r>
              <a:rPr lang="ru-RU" sz="4400" b="0" strike="noStrike" spc="-1" dirty="0">
                <a:solidFill>
                  <a:schemeClr val="accent6">
                    <a:lumMod val="50000"/>
                  </a:schemeClr>
                </a:solidFill>
                <a:latin typeface="Balkara Free Condensed - npoekmu.me"/>
              </a:rPr>
              <a:t>в</a:t>
            </a:r>
            <a:r>
              <a:rPr lang="ru-RU" sz="4400" b="0" strike="noStrike" spc="-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4400" b="0" strike="noStrike" spc="-1" dirty="0">
                <a:solidFill>
                  <a:schemeClr val="accent6">
                    <a:lumMod val="50000"/>
                  </a:schemeClr>
                </a:solidFill>
                <a:latin typeface="Balkara Free Condensed - npoekmu.me"/>
              </a:rPr>
              <a:t> 1605</a:t>
            </a:r>
          </a:p>
        </p:txBody>
      </p:sp>
      <p:sp>
        <p:nvSpPr>
          <p:cNvPr id="244" name="Овал 3"/>
          <p:cNvSpPr/>
          <p:nvPr/>
        </p:nvSpPr>
        <p:spPr>
          <a:xfrm>
            <a:off x="9489960" y="1747440"/>
            <a:ext cx="2346480" cy="1782720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3200" b="0" strike="noStrike" spc="-1">
                <a:solidFill>
                  <a:srgbClr val="203864"/>
                </a:solidFill>
                <a:latin typeface="Balkara Free Condensed - npoekm"/>
              </a:rPr>
              <a:t>40 баллов</a:t>
            </a:r>
            <a:endParaRPr lang="ru-RU" sz="3200" b="0" strike="noStrike" spc="-1">
              <a:latin typeface="Arial"/>
            </a:endParaRPr>
          </a:p>
        </p:txBody>
      </p:sp>
      <p:pic>
        <p:nvPicPr>
          <p:cNvPr id="245" name="Рисунок 4" descr="Дом">
            <a:hlinkClick r:id="rId3" action="ppaction://hlinksldjump"/>
          </p:cNvPr>
          <p:cNvPicPr/>
          <p:nvPr/>
        </p:nvPicPr>
        <p:blipFill>
          <a:blip r:embed="rId4"/>
          <a:stretch/>
        </p:blipFill>
        <p:spPr>
          <a:xfrm>
            <a:off x="11277720" y="5943600"/>
            <a:ext cx="914040" cy="91404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0255538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>
            <a:alphaModFix amt="84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PlaceHolder 1"/>
          <p:cNvSpPr>
            <a:spLocks noGrp="1"/>
          </p:cNvSpPr>
          <p:nvPr>
            <p:ph type="title"/>
          </p:nvPr>
        </p:nvSpPr>
        <p:spPr>
          <a:xfrm>
            <a:off x="2090880" y="656640"/>
            <a:ext cx="801000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ru-RU" sz="5400" b="0" strike="noStrike" spc="-1" dirty="0">
                <a:solidFill>
                  <a:srgbClr val="C00000"/>
                </a:solidFill>
                <a:latin typeface="Balkara Free Condensed - npoekmu.me"/>
              </a:rPr>
              <a:t>НАРОД</a:t>
            </a:r>
            <a:r>
              <a:rPr lang="ru-RU" sz="5400" b="0" strike="noStrike" spc="-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5400" b="0" strike="noStrike" spc="-1" dirty="0">
                <a:solidFill>
                  <a:srgbClr val="C00000"/>
                </a:solidFill>
                <a:latin typeface="Balkara Free Condensed - npoekmu.me"/>
              </a:rPr>
              <a:t> ОСВОБОДИТЕЛЬ</a:t>
            </a:r>
            <a:endParaRPr lang="ru-RU" sz="5400" b="0" strike="noStrike" spc="-1" dirty="0">
              <a:solidFill>
                <a:srgbClr val="000000"/>
              </a:solidFill>
              <a:latin typeface="Balkara Free Condensed - npoekmu.me"/>
            </a:endParaRPr>
          </a:p>
        </p:txBody>
      </p:sp>
      <p:pic>
        <p:nvPicPr>
          <p:cNvPr id="251" name="Рисунок 6" descr="Стрелка: небольшой изгиб">
            <a:hlinkClick r:id="rId3" action="ppaction://hlinksldjump"/>
          </p:cNvPr>
          <p:cNvPicPr/>
          <p:nvPr/>
        </p:nvPicPr>
        <p:blipFill>
          <a:blip r:embed="rId4"/>
          <a:stretch/>
        </p:blipFill>
        <p:spPr>
          <a:xfrm>
            <a:off x="207000" y="5665680"/>
            <a:ext cx="914040" cy="91404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252" name="Таблица 3"/>
          <p:cNvGraphicFramePr/>
          <p:nvPr/>
        </p:nvGraphicFramePr>
        <p:xfrm>
          <a:off x="0" y="2773800"/>
          <a:ext cx="12023640" cy="1052640"/>
        </p:xfrm>
        <a:graphic>
          <a:graphicData uri="http://schemas.openxmlformats.org/drawingml/2006/table">
            <a:tbl>
              <a:tblPr/>
              <a:tblGrid>
                <a:gridCol w="1040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6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64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64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2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5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84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4524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88748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0526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6000" b="1" u="sng" strike="noStrike" spc="-1">
                          <a:solidFill>
                            <a:srgbClr val="002060"/>
                          </a:solidFill>
                          <a:uFillTx/>
                          <a:latin typeface="Balkara Free Condensed - npoekm"/>
                          <a:hlinkClick r:id="rId5" action="ppaction://hlinksldjump"/>
                        </a:rPr>
                        <a:t>10</a:t>
                      </a:r>
                      <a:endParaRPr lang="ru-RU" sz="6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6000" b="1" u="sng" strike="noStrike" spc="-1">
                          <a:solidFill>
                            <a:srgbClr val="002060"/>
                          </a:solidFill>
                          <a:uFillTx/>
                          <a:latin typeface="Balkara Free Condensed - npoekm"/>
                          <a:hlinkClick r:id="rId6" action="ppaction://hlinksldjump"/>
                        </a:rPr>
                        <a:t>15</a:t>
                      </a:r>
                      <a:endParaRPr lang="ru-RU" sz="6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6000" b="1" u="sng" strike="noStrike" spc="-1">
                          <a:solidFill>
                            <a:srgbClr val="002060"/>
                          </a:solidFill>
                          <a:uFillTx/>
                          <a:latin typeface="Balkara Free Condensed - npoekm"/>
                          <a:hlinkClick r:id="rId7" action="ppaction://hlinksldjump"/>
                        </a:rPr>
                        <a:t>20</a:t>
                      </a:r>
                      <a:endParaRPr lang="ru-RU" sz="6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6000" b="1" u="sng" strike="noStrike" spc="-1">
                          <a:solidFill>
                            <a:srgbClr val="002060"/>
                          </a:solidFill>
                          <a:uFillTx/>
                          <a:latin typeface="Balkara Free Condensed - npoekm"/>
                          <a:hlinkClick r:id="rId8" action="ppaction://hlinksldjump"/>
                        </a:rPr>
                        <a:t>25</a:t>
                      </a:r>
                      <a:endParaRPr lang="ru-RU" sz="6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6000" b="1" u="sng" strike="noStrike" spc="-1">
                          <a:solidFill>
                            <a:srgbClr val="002060"/>
                          </a:solidFill>
                          <a:uFillTx/>
                          <a:latin typeface="Balkara Free Condensed - npoekm"/>
                          <a:hlinkClick r:id="rId9" action="ppaction://hlinksldjump"/>
                        </a:rPr>
                        <a:t>30</a:t>
                      </a:r>
                      <a:endParaRPr lang="ru-RU" sz="6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6000" b="1" u="sng" strike="noStrike" spc="-1">
                          <a:solidFill>
                            <a:srgbClr val="002060"/>
                          </a:solidFill>
                          <a:uFillTx/>
                          <a:latin typeface="Balkara Free Condensed - npoekm"/>
                          <a:hlinkClick r:id="rId10" action="ppaction://hlinksldjump"/>
                        </a:rPr>
                        <a:t>35</a:t>
                      </a:r>
                      <a:endParaRPr lang="ru-RU" sz="6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6000" b="1" u="sng" strike="noStrike" spc="-1">
                          <a:solidFill>
                            <a:srgbClr val="002060"/>
                          </a:solidFill>
                          <a:uFillTx/>
                          <a:latin typeface="Balkara Free Condensed - npoekm"/>
                          <a:hlinkClick r:id="rId11" action="ppaction://hlinksldjump"/>
                        </a:rPr>
                        <a:t>40</a:t>
                      </a:r>
                      <a:endParaRPr lang="ru-RU" sz="6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6000" b="1" u="sng" strike="noStrike" spc="-1">
                          <a:solidFill>
                            <a:srgbClr val="002060"/>
                          </a:solidFill>
                          <a:uFillTx/>
                          <a:latin typeface="Balkara Free Condensed - npoekm"/>
                          <a:hlinkClick r:id="rId12" action="ppaction://hlinksldjump"/>
                        </a:rPr>
                        <a:t>45</a:t>
                      </a:r>
                      <a:endParaRPr lang="ru-RU" sz="6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6000" b="1" u="sng" strike="noStrike" spc="-1">
                          <a:solidFill>
                            <a:srgbClr val="002060"/>
                          </a:solidFill>
                          <a:uFillTx/>
                          <a:latin typeface="Balkara Free Condensed - npoekm"/>
                          <a:hlinkClick r:id="rId13" action="ppaction://hlinksldjump"/>
                        </a:rPr>
                        <a:t>50</a:t>
                      </a:r>
                      <a:endParaRPr lang="ru-RU" sz="6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6000" b="1" u="sng" strike="noStrike" spc="-1">
                          <a:solidFill>
                            <a:srgbClr val="002060"/>
                          </a:solidFill>
                          <a:uFillTx/>
                          <a:latin typeface="Balkara Free Condensed - npoekm"/>
                          <a:hlinkClick r:id="rId14" action="ppaction://hlinksldjump"/>
                        </a:rPr>
                        <a:t>55</a:t>
                      </a:r>
                      <a:endParaRPr lang="ru-RU" sz="6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53" name="Рисунок 3" descr="Дом">
            <a:hlinkClick r:id="rId15" action="ppaction://hlinksldjump"/>
          </p:cNvPr>
          <p:cNvPicPr/>
          <p:nvPr/>
        </p:nvPicPr>
        <p:blipFill>
          <a:blip r:embed="rId16"/>
          <a:stretch/>
        </p:blipFill>
        <p:spPr>
          <a:xfrm>
            <a:off x="11277720" y="5943600"/>
            <a:ext cx="914040" cy="91404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254" name="Таблица 9"/>
          <p:cNvGraphicFramePr/>
          <p:nvPr/>
        </p:nvGraphicFramePr>
        <p:xfrm>
          <a:off x="400320" y="4256280"/>
          <a:ext cx="2196000" cy="1005840"/>
        </p:xfrm>
        <a:graphic>
          <a:graphicData uri="http://schemas.openxmlformats.org/drawingml/2006/table">
            <a:tbl>
              <a:tblPr/>
              <a:tblGrid>
                <a:gridCol w="109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6000" b="1" u="sng" strike="noStrike" spc="-1">
                          <a:solidFill>
                            <a:srgbClr val="002060"/>
                          </a:solidFill>
                          <a:uFillTx/>
                          <a:latin typeface="Balkara Free Condensed - npoekm"/>
                          <a:hlinkClick r:id="rId17" action="ppaction://hlinksldjump"/>
                        </a:rPr>
                        <a:t>60</a:t>
                      </a:r>
                      <a:endParaRPr lang="ru-RU" sz="6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6000" b="1" u="sng" strike="noStrike" spc="-1">
                          <a:solidFill>
                            <a:srgbClr val="002060"/>
                          </a:solidFill>
                          <a:uFillTx/>
                          <a:latin typeface="Balkara Free Condensed - npoekm"/>
                          <a:hlinkClick r:id="rId18" action="ppaction://hlinksldjump"/>
                        </a:rPr>
                        <a:t>65</a:t>
                      </a:r>
                      <a:endParaRPr lang="ru-RU" sz="6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 xmlns:p15="http://schemas.microsoft.com/office/powerpoint/2012/main">
      <p:transition spd="slow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>
            <a:alphaModFix amt="79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title"/>
          </p:nvPr>
        </p:nvSpPr>
        <p:spPr>
          <a:xfrm>
            <a:off x="216000" y="972000"/>
            <a:ext cx="1166400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ru-RU" sz="5400" b="0" strike="noStrike" spc="-1">
                <a:solidFill>
                  <a:srgbClr val="C00000"/>
                </a:solidFill>
                <a:latin typeface="Balkara Free Condensed - npoekmu.me"/>
              </a:rPr>
              <a:t>В КАКОМ ГОРОДЕ БЫЛО СФОРМИРОВАНО ВТОРОЕ ОПОЛЧЕНИЕ, ОСВОБОДИВШЕЕ МОСКВУ?</a:t>
            </a:r>
            <a:endParaRPr lang="ru-RU" sz="5400" b="0" strike="noStrike" spc="-1">
              <a:solidFill>
                <a:srgbClr val="000000"/>
              </a:solidFill>
              <a:latin typeface="Balkara Free Condensed - npoekmu.me"/>
            </a:endParaRPr>
          </a:p>
        </p:txBody>
      </p:sp>
      <p:sp>
        <p:nvSpPr>
          <p:cNvPr id="256" name="PlaceHolder 2"/>
          <p:cNvSpPr>
            <a:spLocks noGrp="1"/>
          </p:cNvSpPr>
          <p:nvPr>
            <p:ph/>
          </p:nvPr>
        </p:nvSpPr>
        <p:spPr>
          <a:xfrm>
            <a:off x="606600" y="3072960"/>
            <a:ext cx="6708240" cy="23853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4400" b="0" strike="noStrike" spc="-1" dirty="0">
                <a:solidFill>
                  <a:srgbClr val="000000"/>
                </a:solidFill>
                <a:latin typeface="Balkara Free Condensed - npoekmu.me"/>
              </a:rPr>
              <a:t>а</a:t>
            </a:r>
            <a:r>
              <a:rPr lang="ru-RU" sz="4400" b="0" strike="noStrike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4400" b="0" strike="noStrike" spc="-1" dirty="0">
                <a:solidFill>
                  <a:srgbClr val="000000"/>
                </a:solidFill>
                <a:latin typeface="Balkara Free Condensed - npoekmu.me"/>
              </a:rPr>
              <a:t> </a:t>
            </a:r>
            <a:r>
              <a:rPr lang="ru-RU" sz="4400" b="0" strike="noStrike" spc="-1" dirty="0" err="1">
                <a:solidFill>
                  <a:srgbClr val="000000"/>
                </a:solidFill>
                <a:latin typeface="Balkara Free Condensed - npoekmu.me"/>
              </a:rPr>
              <a:t>казань</a:t>
            </a:r>
            <a:br>
              <a:rPr sz="4400" dirty="0"/>
            </a:br>
            <a:r>
              <a:rPr lang="ru-RU" sz="4400" b="0" strike="noStrike" spc="-1" dirty="0">
                <a:solidFill>
                  <a:srgbClr val="000000"/>
                </a:solidFill>
                <a:latin typeface="Balkara Free Condensed - npoekmu.me"/>
              </a:rPr>
              <a:t>б</a:t>
            </a:r>
            <a:r>
              <a:rPr lang="ru-RU" sz="4400" b="0" strike="noStrike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4400" b="0" strike="noStrike" spc="-1" dirty="0">
                <a:solidFill>
                  <a:srgbClr val="000000"/>
                </a:solidFill>
                <a:latin typeface="Balkara Free Condensed - npoekmu.me"/>
              </a:rPr>
              <a:t> </a:t>
            </a:r>
            <a:r>
              <a:rPr lang="ru-RU" sz="4400" b="0" strike="noStrike" spc="-1" dirty="0" err="1">
                <a:solidFill>
                  <a:srgbClr val="000000"/>
                </a:solidFill>
                <a:latin typeface="Balkara Free Condensed - npoekmu.me"/>
              </a:rPr>
              <a:t>москва</a:t>
            </a:r>
            <a:br>
              <a:rPr sz="4400" dirty="0"/>
            </a:br>
            <a:r>
              <a:rPr lang="ru-RU" sz="4400" b="0" strike="noStrike" spc="-1" dirty="0">
                <a:solidFill>
                  <a:srgbClr val="000000"/>
                </a:solidFill>
                <a:latin typeface="Balkara Free Condensed - npoekmu.me"/>
              </a:rPr>
              <a:t>в</a:t>
            </a:r>
            <a:r>
              <a:rPr lang="ru-RU" sz="4400" b="0" strike="noStrike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4400" b="0" strike="noStrike" spc="-1" dirty="0">
                <a:solidFill>
                  <a:srgbClr val="000000"/>
                </a:solidFill>
                <a:latin typeface="Balkara Free Condensed - npoekmu.me"/>
              </a:rPr>
              <a:t> нижний </a:t>
            </a:r>
            <a:r>
              <a:rPr lang="ru-RU" sz="4400" b="0" strike="noStrike" spc="-1" dirty="0" err="1">
                <a:solidFill>
                  <a:srgbClr val="000000"/>
                </a:solidFill>
                <a:latin typeface="Balkara Free Condensed - npoekmu.me"/>
              </a:rPr>
              <a:t>новгород</a:t>
            </a:r>
            <a:endParaRPr lang="ru-RU" sz="4400" b="0" strike="noStrike" spc="-1" dirty="0">
              <a:solidFill>
                <a:srgbClr val="000000"/>
              </a:solidFill>
              <a:latin typeface="Balkara Free Condensed - npoekmu.me"/>
            </a:endParaRPr>
          </a:p>
        </p:txBody>
      </p:sp>
      <p:sp>
        <p:nvSpPr>
          <p:cNvPr id="257" name="Овал 3"/>
          <p:cNvSpPr/>
          <p:nvPr/>
        </p:nvSpPr>
        <p:spPr>
          <a:xfrm>
            <a:off x="9605520" y="2664000"/>
            <a:ext cx="2346480" cy="1782720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3200" b="0" strike="noStrike" spc="-1">
                <a:solidFill>
                  <a:srgbClr val="203864"/>
                </a:solidFill>
                <a:latin typeface="Balkara Free Condensed - npoekm"/>
              </a:rPr>
              <a:t>10 баллов</a:t>
            </a:r>
            <a:endParaRPr lang="ru-RU" sz="3200" b="0" strike="noStrike" spc="-1">
              <a:latin typeface="Arial"/>
            </a:endParaRPr>
          </a:p>
        </p:txBody>
      </p:sp>
      <p:pic>
        <p:nvPicPr>
          <p:cNvPr id="258" name="Рисунок 4" descr="Дом">
            <a:hlinkClick r:id="rId3" action="ppaction://hlinksldjump"/>
          </p:cNvPr>
          <p:cNvPicPr/>
          <p:nvPr/>
        </p:nvPicPr>
        <p:blipFill>
          <a:blip r:embed="rId4"/>
          <a:stretch/>
        </p:blipFill>
        <p:spPr>
          <a:xfrm>
            <a:off x="11277720" y="5943600"/>
            <a:ext cx="914040" cy="9140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>
            <a:alphaModFix amt="79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216000" y="754200"/>
            <a:ext cx="1173600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ru-RU" sz="5400" b="0" strike="noStrike" spc="-1">
                <a:solidFill>
                  <a:srgbClr val="C00000"/>
                </a:solidFill>
                <a:latin typeface="Balkara Free Condensed - npoekmu.me"/>
              </a:rPr>
              <a:t>В какие годы правил Лжедмитрий I? </a:t>
            </a:r>
            <a:endParaRPr lang="ru-RU" sz="5400" b="0" strike="noStrike" spc="-1">
              <a:solidFill>
                <a:srgbClr val="000000"/>
              </a:solidFill>
              <a:latin typeface="Balkara Free Condensed - npoekmu.me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472320" y="2869200"/>
            <a:ext cx="9753120" cy="23853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4400" b="0" strike="noStrike" spc="-1" dirty="0">
                <a:solidFill>
                  <a:srgbClr val="000000"/>
                </a:solidFill>
                <a:latin typeface="Balkara Free Condensed - npoekmu.me"/>
              </a:rPr>
              <a:t> </a:t>
            </a:r>
            <a:r>
              <a:rPr lang="ru-RU" sz="4400" b="0" strike="noStrike" spc="-1" dirty="0">
                <a:solidFill>
                  <a:srgbClr val="000000"/>
                </a:solidFill>
                <a:latin typeface="Balkara Free Condensed - npoekmu.me"/>
              </a:rPr>
              <a:t>а</a:t>
            </a:r>
            <a:r>
              <a:rPr lang="ru-RU" sz="44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4400" spc="-1" dirty="0">
                <a:solidFill>
                  <a:srgbClr val="000000"/>
                </a:solidFill>
                <a:latin typeface="Balkara Free Condensed - npoekmu.me"/>
                <a:cs typeface="Times New Roman" panose="02020603050405020304" pitchFamily="18" charset="0"/>
              </a:rPr>
              <a:t> </a:t>
            </a:r>
            <a:r>
              <a:rPr lang="ru-RU" sz="4400" b="0" strike="noStrike" spc="-1" dirty="0">
                <a:solidFill>
                  <a:srgbClr val="000000"/>
                </a:solidFill>
                <a:latin typeface="Balkara Free Condensed - npoekmu.me"/>
              </a:rPr>
              <a:t>1605</a:t>
            </a:r>
            <a:r>
              <a:rPr lang="ru-RU" sz="44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4400" b="0" strike="noStrike" spc="-1" dirty="0">
                <a:solidFill>
                  <a:srgbClr val="000000"/>
                </a:solidFill>
                <a:latin typeface="Balkara Free Condensed - npoekmu.me"/>
              </a:rPr>
              <a:t>1606</a:t>
            </a:r>
            <a:br>
              <a:rPr lang="ru-RU" sz="4400" dirty="0"/>
            </a:br>
            <a:r>
              <a:rPr lang="en-US" sz="4400" dirty="0"/>
              <a:t> </a:t>
            </a:r>
            <a:r>
              <a:rPr lang="ru-RU" sz="4400" b="0" strike="noStrike" spc="-1" dirty="0">
                <a:solidFill>
                  <a:srgbClr val="000000"/>
                </a:solidFill>
                <a:latin typeface="Balkara Free Condensed - npoekmu.me"/>
              </a:rPr>
              <a:t>б</a:t>
            </a:r>
            <a:r>
              <a:rPr lang="ru-RU" sz="44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4400" b="0" strike="noStrike" spc="-1" dirty="0">
                <a:solidFill>
                  <a:srgbClr val="000000"/>
                </a:solidFill>
                <a:latin typeface="Balkara Free Condensed - npoekmu.me"/>
              </a:rPr>
              <a:t> 1689</a:t>
            </a:r>
            <a:r>
              <a:rPr lang="ru-RU" sz="44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4400" b="0" strike="noStrike" spc="-1" dirty="0">
                <a:solidFill>
                  <a:srgbClr val="000000"/>
                </a:solidFill>
                <a:latin typeface="Balkara Free Condensed - npoekmu.me"/>
              </a:rPr>
              <a:t>1725</a:t>
            </a:r>
            <a:br>
              <a:rPr sz="4400" dirty="0"/>
            </a:br>
            <a:r>
              <a:rPr lang="en-US" sz="4400" dirty="0"/>
              <a:t> </a:t>
            </a:r>
            <a:r>
              <a:rPr lang="ru-RU" sz="4400" b="0" strike="noStrike" spc="-1" dirty="0">
                <a:solidFill>
                  <a:srgbClr val="000000"/>
                </a:solidFill>
                <a:latin typeface="Balkara Free Condensed - npoekmu.me"/>
              </a:rPr>
              <a:t>в</a:t>
            </a:r>
            <a:r>
              <a:rPr lang="ru-RU" sz="44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4400" b="0" strike="noStrike" spc="-1" dirty="0">
                <a:solidFill>
                  <a:srgbClr val="000000"/>
                </a:solidFill>
                <a:latin typeface="Balkara Free Condensed - npoekmu.me"/>
              </a:rPr>
              <a:t> 1533</a:t>
            </a:r>
            <a:r>
              <a:rPr lang="ru-RU" sz="44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4400" b="0" strike="noStrike" spc="-1" dirty="0">
                <a:solidFill>
                  <a:srgbClr val="000000"/>
                </a:solidFill>
                <a:latin typeface="Balkara Free Condensed - npoekmu.me"/>
              </a:rPr>
              <a:t>1554</a:t>
            </a:r>
          </a:p>
        </p:txBody>
      </p:sp>
      <p:sp>
        <p:nvSpPr>
          <p:cNvPr id="102" name="Овал 3"/>
          <p:cNvSpPr/>
          <p:nvPr/>
        </p:nvSpPr>
        <p:spPr>
          <a:xfrm>
            <a:off x="9479160" y="1582920"/>
            <a:ext cx="2346480" cy="1782720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3200" b="0" strike="noStrike" spc="-1">
                <a:solidFill>
                  <a:srgbClr val="203864"/>
                </a:solidFill>
                <a:latin typeface="Balkara Free Condensed - npoekm"/>
              </a:rPr>
              <a:t>10 баллов</a:t>
            </a:r>
            <a:endParaRPr lang="ru-RU" sz="3200" b="0" strike="noStrike" spc="-1">
              <a:latin typeface="Arial"/>
            </a:endParaRPr>
          </a:p>
        </p:txBody>
      </p:sp>
      <p:pic>
        <p:nvPicPr>
          <p:cNvPr id="103" name="Рисунок 5" descr="Дом">
            <a:hlinkClick r:id="rId3" action="ppaction://hlinksldjump"/>
          </p:cNvPr>
          <p:cNvPicPr/>
          <p:nvPr/>
        </p:nvPicPr>
        <p:blipFill>
          <a:blip r:embed="rId4"/>
          <a:stretch/>
        </p:blipFill>
        <p:spPr>
          <a:xfrm>
            <a:off x="11277720" y="5943600"/>
            <a:ext cx="914040" cy="9140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>
            <a:alphaModFix amt="79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title"/>
          </p:nvPr>
        </p:nvSpPr>
        <p:spPr>
          <a:xfrm>
            <a:off x="216000" y="972000"/>
            <a:ext cx="1166400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ru-RU" sz="5400" b="0" strike="noStrike" spc="-1">
                <a:solidFill>
                  <a:srgbClr val="C00000"/>
                </a:solidFill>
                <a:latin typeface="Balkara Free Condensed - npoekmu.me"/>
              </a:rPr>
              <a:t>В КАКОМ ГОРОДЕ БЫЛО СФОРМИРОВАНО ВТОРОЕ ОПОЛЧЕНИЕ, ОСВОБОДИВШЕЕ МОСКВУ?</a:t>
            </a:r>
            <a:endParaRPr lang="ru-RU" sz="5400" b="0" strike="noStrike" spc="-1">
              <a:solidFill>
                <a:srgbClr val="000000"/>
              </a:solidFill>
              <a:latin typeface="Balkara Free Condensed - npoekmu.me"/>
            </a:endParaRPr>
          </a:p>
        </p:txBody>
      </p:sp>
      <p:sp>
        <p:nvSpPr>
          <p:cNvPr id="256" name="PlaceHolder 2"/>
          <p:cNvSpPr>
            <a:spLocks noGrp="1"/>
          </p:cNvSpPr>
          <p:nvPr>
            <p:ph/>
          </p:nvPr>
        </p:nvSpPr>
        <p:spPr>
          <a:xfrm>
            <a:off x="606600" y="3072960"/>
            <a:ext cx="6708240" cy="23853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4400" b="0" strike="noStrike" spc="-1" dirty="0">
                <a:solidFill>
                  <a:srgbClr val="000000"/>
                </a:solidFill>
                <a:latin typeface="Balkara Free Condensed - npoekmu.me"/>
              </a:rPr>
              <a:t>а</a:t>
            </a:r>
            <a:r>
              <a:rPr lang="ru-RU" sz="4400" b="0" strike="noStrike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4400" b="0" strike="noStrike" spc="-1" dirty="0">
                <a:solidFill>
                  <a:srgbClr val="000000"/>
                </a:solidFill>
                <a:latin typeface="Balkara Free Condensed - npoekmu.me"/>
              </a:rPr>
              <a:t> </a:t>
            </a:r>
            <a:r>
              <a:rPr lang="ru-RU" sz="4400" b="0" strike="noStrike" spc="-1" dirty="0" err="1">
                <a:solidFill>
                  <a:srgbClr val="000000"/>
                </a:solidFill>
                <a:latin typeface="Balkara Free Condensed - npoekmu.me"/>
              </a:rPr>
              <a:t>казань</a:t>
            </a:r>
            <a:br>
              <a:rPr sz="4400" dirty="0"/>
            </a:br>
            <a:r>
              <a:rPr lang="ru-RU" sz="4400" b="0" strike="noStrike" spc="-1" dirty="0">
                <a:solidFill>
                  <a:srgbClr val="000000"/>
                </a:solidFill>
                <a:latin typeface="Balkara Free Condensed - npoekmu.me"/>
              </a:rPr>
              <a:t>б</a:t>
            </a:r>
            <a:r>
              <a:rPr lang="ru-RU" sz="4400" b="0" strike="noStrike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4400" b="0" strike="noStrike" spc="-1" dirty="0">
                <a:solidFill>
                  <a:srgbClr val="000000"/>
                </a:solidFill>
                <a:latin typeface="Balkara Free Condensed - npoekmu.me"/>
              </a:rPr>
              <a:t> </a:t>
            </a:r>
            <a:r>
              <a:rPr lang="ru-RU" sz="4400" b="0" strike="noStrike" spc="-1" dirty="0" err="1">
                <a:solidFill>
                  <a:srgbClr val="000000"/>
                </a:solidFill>
                <a:latin typeface="Balkara Free Condensed - npoekmu.me"/>
              </a:rPr>
              <a:t>москва</a:t>
            </a:r>
            <a:br>
              <a:rPr sz="4400" dirty="0"/>
            </a:br>
            <a:r>
              <a:rPr lang="ru-RU" sz="4400" b="0" strike="noStrike" spc="-1" dirty="0">
                <a:solidFill>
                  <a:schemeClr val="accent6">
                    <a:lumMod val="50000"/>
                  </a:schemeClr>
                </a:solidFill>
                <a:latin typeface="Balkara Free Condensed - npoekmu.me"/>
              </a:rPr>
              <a:t>в</a:t>
            </a:r>
            <a:r>
              <a:rPr lang="ru-RU" sz="4400" b="0" strike="noStrike" spc="-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4400" b="0" strike="noStrike" spc="-1" dirty="0">
                <a:solidFill>
                  <a:schemeClr val="accent6">
                    <a:lumMod val="50000"/>
                  </a:schemeClr>
                </a:solidFill>
                <a:latin typeface="Balkara Free Condensed - npoekmu.me"/>
              </a:rPr>
              <a:t> нижний </a:t>
            </a:r>
            <a:r>
              <a:rPr lang="ru-RU" sz="4400" b="0" strike="noStrike" spc="-1" dirty="0" err="1">
                <a:solidFill>
                  <a:schemeClr val="accent6">
                    <a:lumMod val="50000"/>
                  </a:schemeClr>
                </a:solidFill>
                <a:latin typeface="Balkara Free Condensed - npoekmu.me"/>
              </a:rPr>
              <a:t>новгород</a:t>
            </a:r>
            <a:endParaRPr lang="ru-RU" sz="4400" b="0" strike="noStrike" spc="-1" dirty="0">
              <a:solidFill>
                <a:schemeClr val="accent6">
                  <a:lumMod val="50000"/>
                </a:schemeClr>
              </a:solidFill>
              <a:latin typeface="Balkara Free Condensed - npoekmu.me"/>
            </a:endParaRPr>
          </a:p>
        </p:txBody>
      </p:sp>
      <p:sp>
        <p:nvSpPr>
          <p:cNvPr id="257" name="Овал 3"/>
          <p:cNvSpPr/>
          <p:nvPr/>
        </p:nvSpPr>
        <p:spPr>
          <a:xfrm>
            <a:off x="9605520" y="2664000"/>
            <a:ext cx="2346480" cy="1782720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3200" b="0" strike="noStrike" spc="-1">
                <a:solidFill>
                  <a:srgbClr val="203864"/>
                </a:solidFill>
                <a:latin typeface="Balkara Free Condensed - npoekm"/>
              </a:rPr>
              <a:t>10 баллов</a:t>
            </a:r>
            <a:endParaRPr lang="ru-RU" sz="3200" b="0" strike="noStrike" spc="-1">
              <a:latin typeface="Arial"/>
            </a:endParaRPr>
          </a:p>
        </p:txBody>
      </p:sp>
      <p:pic>
        <p:nvPicPr>
          <p:cNvPr id="258" name="Рисунок 4" descr="Дом">
            <a:hlinkClick r:id="rId3" action="ppaction://hlinksldjump"/>
          </p:cNvPr>
          <p:cNvPicPr/>
          <p:nvPr/>
        </p:nvPicPr>
        <p:blipFill>
          <a:blip r:embed="rId4"/>
          <a:stretch/>
        </p:blipFill>
        <p:spPr>
          <a:xfrm>
            <a:off x="11277720" y="5943600"/>
            <a:ext cx="914040" cy="91404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1202350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>
            <a:alphaModFix amt="79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PlaceHolder 1"/>
          <p:cNvSpPr>
            <a:spLocks noGrp="1"/>
          </p:cNvSpPr>
          <p:nvPr>
            <p:ph type="title"/>
          </p:nvPr>
        </p:nvSpPr>
        <p:spPr>
          <a:xfrm>
            <a:off x="606600" y="972000"/>
            <a:ext cx="1127340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ru-RU" sz="5400" b="0" strike="noStrike" spc="-1" dirty="0">
                <a:solidFill>
                  <a:srgbClr val="C00000"/>
                </a:solidFill>
                <a:latin typeface="Balkara Free Condensed - npoekmu.me"/>
              </a:rPr>
              <a:t>КТО ВОЗГЛАВИЛ НИЖЕГОРОДСКОЕ </a:t>
            </a:r>
            <a:r>
              <a:rPr lang="ru-RU" sz="5400" b="0" strike="noStrike" spc="-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5400" b="0" strike="noStrike" spc="-1" dirty="0">
                <a:solidFill>
                  <a:srgbClr val="C00000"/>
                </a:solidFill>
                <a:latin typeface="Balkara Free Condensed - npoekmu.me"/>
              </a:rPr>
              <a:t>ВТОРОЕ</a:t>
            </a:r>
            <a:r>
              <a:rPr lang="ru-RU" sz="5400" b="0" strike="noStrike" spc="-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5400" b="0" strike="noStrike" spc="-1" dirty="0">
                <a:solidFill>
                  <a:srgbClr val="C00000"/>
                </a:solidFill>
                <a:latin typeface="Balkara Free Condensed - npoekmu.me"/>
              </a:rPr>
              <a:t> ОПОЛЧЕНИЕ?</a:t>
            </a:r>
            <a:endParaRPr lang="ru-RU" sz="5400" b="0" strike="noStrike" spc="-1" dirty="0">
              <a:solidFill>
                <a:srgbClr val="000000"/>
              </a:solidFill>
              <a:latin typeface="Balkara Free Condensed - npoekmu.me"/>
            </a:endParaRPr>
          </a:p>
        </p:txBody>
      </p:sp>
      <p:sp>
        <p:nvSpPr>
          <p:cNvPr id="264" name="PlaceHolder 2"/>
          <p:cNvSpPr>
            <a:spLocks noGrp="1"/>
          </p:cNvSpPr>
          <p:nvPr>
            <p:ph/>
          </p:nvPr>
        </p:nvSpPr>
        <p:spPr>
          <a:xfrm>
            <a:off x="606600" y="3072960"/>
            <a:ext cx="11345400" cy="23853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4400" b="0" strike="noStrike" spc="-1" dirty="0">
                <a:solidFill>
                  <a:srgbClr val="000000"/>
                </a:solidFill>
                <a:latin typeface="Balkara Free Condensed - npoekmu.me"/>
              </a:rPr>
              <a:t>а</a:t>
            </a:r>
            <a:r>
              <a:rPr lang="ru-RU" sz="4400" b="0" strike="noStrike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4400" b="0" strike="noStrike" spc="-1" dirty="0">
                <a:solidFill>
                  <a:srgbClr val="000000"/>
                </a:solidFill>
                <a:latin typeface="Balkara Free Condensed - npoekmu.me"/>
              </a:rPr>
              <a:t> КОЗЬМА МИНИ И ДМИТРИЙ ПОЖАРСКИЙ</a:t>
            </a:r>
            <a:br>
              <a:rPr sz="4400" dirty="0"/>
            </a:br>
            <a:r>
              <a:rPr lang="ru-RU" sz="4400" b="0" strike="noStrike" spc="-1" dirty="0">
                <a:solidFill>
                  <a:srgbClr val="000000"/>
                </a:solidFill>
                <a:latin typeface="Balkara Free Condensed - npoekmu.me"/>
              </a:rPr>
              <a:t>б</a:t>
            </a:r>
            <a:r>
              <a:rPr lang="ru-RU" sz="4400" b="0" strike="noStrike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4400" b="0" strike="noStrike" spc="-1" dirty="0">
                <a:solidFill>
                  <a:srgbClr val="000000"/>
                </a:solidFill>
                <a:latin typeface="Balkara Free Condensed - npoekmu.me"/>
              </a:rPr>
              <a:t> МИХАИЛ КУТУЗОВ</a:t>
            </a:r>
            <a:br>
              <a:rPr sz="4400" dirty="0"/>
            </a:br>
            <a:r>
              <a:rPr lang="ru-RU" sz="4400" b="0" strike="noStrike" spc="-1" dirty="0">
                <a:solidFill>
                  <a:srgbClr val="000000"/>
                </a:solidFill>
                <a:latin typeface="Balkara Free Condensed - npoekmu.me"/>
              </a:rPr>
              <a:t>в</a:t>
            </a:r>
            <a:r>
              <a:rPr lang="ru-RU" sz="4400" b="0" strike="noStrike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4400" b="0" strike="noStrike" spc="-1" dirty="0">
                <a:solidFill>
                  <a:srgbClr val="000000"/>
                </a:solidFill>
                <a:latin typeface="Balkara Free Condensed - npoekmu.me"/>
              </a:rPr>
              <a:t> ВЕЩИЙ ОЛЕГ</a:t>
            </a:r>
          </a:p>
        </p:txBody>
      </p:sp>
      <p:sp>
        <p:nvSpPr>
          <p:cNvPr id="265" name="Овал 3"/>
          <p:cNvSpPr/>
          <p:nvPr/>
        </p:nvSpPr>
        <p:spPr>
          <a:xfrm>
            <a:off x="9489960" y="1747440"/>
            <a:ext cx="2346480" cy="1782720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3200" b="0" strike="noStrike" spc="-1">
                <a:solidFill>
                  <a:srgbClr val="203864"/>
                </a:solidFill>
                <a:latin typeface="Balkara Free Condensed - npoekm"/>
              </a:rPr>
              <a:t>15 баллов</a:t>
            </a:r>
            <a:endParaRPr lang="ru-RU" sz="3200" b="0" strike="noStrike" spc="-1">
              <a:latin typeface="Arial"/>
            </a:endParaRPr>
          </a:p>
        </p:txBody>
      </p:sp>
      <p:pic>
        <p:nvPicPr>
          <p:cNvPr id="266" name="Рисунок 5" descr="Дом">
            <a:hlinkClick r:id="rId3" action="ppaction://hlinksldjump"/>
          </p:cNvPr>
          <p:cNvPicPr/>
          <p:nvPr/>
        </p:nvPicPr>
        <p:blipFill>
          <a:blip r:embed="rId4"/>
          <a:stretch/>
        </p:blipFill>
        <p:spPr>
          <a:xfrm>
            <a:off x="11277720" y="5943600"/>
            <a:ext cx="914040" cy="9140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>
            <a:alphaModFix amt="79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PlaceHolder 1"/>
          <p:cNvSpPr>
            <a:spLocks noGrp="1"/>
          </p:cNvSpPr>
          <p:nvPr>
            <p:ph type="title"/>
          </p:nvPr>
        </p:nvSpPr>
        <p:spPr>
          <a:xfrm>
            <a:off x="606600" y="972000"/>
            <a:ext cx="1127340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ru-RU" sz="5400" b="0" strike="noStrike" spc="-1" dirty="0">
                <a:solidFill>
                  <a:srgbClr val="C00000"/>
                </a:solidFill>
                <a:latin typeface="Balkara Free Condensed - npoekmu.me"/>
              </a:rPr>
              <a:t>КТО ВОЗГЛАВИЛ НИЖЕГОРОДСКОЕ </a:t>
            </a:r>
            <a:r>
              <a:rPr lang="ru-RU" sz="5400" b="0" strike="noStrike" spc="-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5400" b="0" strike="noStrike" spc="-1" dirty="0">
                <a:solidFill>
                  <a:srgbClr val="C00000"/>
                </a:solidFill>
                <a:latin typeface="Balkara Free Condensed - npoekmu.me"/>
              </a:rPr>
              <a:t>ВТОРОЕ</a:t>
            </a:r>
            <a:r>
              <a:rPr lang="ru-RU" sz="5400" b="0" strike="noStrike" spc="-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5400" b="0" strike="noStrike" spc="-1" dirty="0">
                <a:solidFill>
                  <a:srgbClr val="C00000"/>
                </a:solidFill>
                <a:latin typeface="Balkara Free Condensed - npoekmu.me"/>
              </a:rPr>
              <a:t> ОПОЛЧЕНИЕ?</a:t>
            </a:r>
            <a:endParaRPr lang="ru-RU" sz="5400" b="0" strike="noStrike" spc="-1" dirty="0">
              <a:solidFill>
                <a:srgbClr val="000000"/>
              </a:solidFill>
              <a:latin typeface="Balkara Free Condensed - npoekmu.me"/>
            </a:endParaRPr>
          </a:p>
        </p:txBody>
      </p:sp>
      <p:sp>
        <p:nvSpPr>
          <p:cNvPr id="264" name="PlaceHolder 2"/>
          <p:cNvSpPr>
            <a:spLocks noGrp="1"/>
          </p:cNvSpPr>
          <p:nvPr>
            <p:ph/>
          </p:nvPr>
        </p:nvSpPr>
        <p:spPr>
          <a:xfrm>
            <a:off x="606600" y="3072960"/>
            <a:ext cx="11345400" cy="23853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4400" b="0" strike="noStrike" spc="-1" dirty="0">
                <a:solidFill>
                  <a:schemeClr val="accent6">
                    <a:lumMod val="50000"/>
                  </a:schemeClr>
                </a:solidFill>
                <a:latin typeface="Balkara Free Condensed - npoekmu.me"/>
              </a:rPr>
              <a:t>а</a:t>
            </a:r>
            <a:r>
              <a:rPr lang="ru-RU" sz="4400" b="0" strike="noStrike" spc="-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4400" b="0" strike="noStrike" spc="-1" dirty="0">
                <a:solidFill>
                  <a:schemeClr val="accent6">
                    <a:lumMod val="50000"/>
                  </a:schemeClr>
                </a:solidFill>
                <a:latin typeface="Balkara Free Condensed - npoekmu.me"/>
              </a:rPr>
              <a:t> КОЗЬМА МИНИ И ДМИТРИЙ ПОЖАРСКИЙ</a:t>
            </a:r>
            <a:br>
              <a:rPr sz="4400" dirty="0"/>
            </a:br>
            <a:r>
              <a:rPr lang="ru-RU" sz="4400" b="0" strike="noStrike" spc="-1" dirty="0">
                <a:solidFill>
                  <a:srgbClr val="000000"/>
                </a:solidFill>
                <a:latin typeface="Balkara Free Condensed - npoekmu.me"/>
              </a:rPr>
              <a:t>б</a:t>
            </a:r>
            <a:r>
              <a:rPr lang="ru-RU" sz="4400" b="0" strike="noStrike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4400" b="0" strike="noStrike" spc="-1" dirty="0">
                <a:solidFill>
                  <a:srgbClr val="000000"/>
                </a:solidFill>
                <a:latin typeface="Balkara Free Condensed - npoekmu.me"/>
              </a:rPr>
              <a:t> МИХАИЛ КУТУЗОВ</a:t>
            </a:r>
            <a:br>
              <a:rPr sz="4400" dirty="0"/>
            </a:br>
            <a:r>
              <a:rPr lang="ru-RU" sz="4400" b="0" strike="noStrike" spc="-1" dirty="0">
                <a:solidFill>
                  <a:srgbClr val="000000"/>
                </a:solidFill>
                <a:latin typeface="Balkara Free Condensed - npoekmu.me"/>
              </a:rPr>
              <a:t>в</a:t>
            </a:r>
            <a:r>
              <a:rPr lang="ru-RU" sz="4400" b="0" strike="noStrike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4400" b="0" strike="noStrike" spc="-1" dirty="0">
                <a:solidFill>
                  <a:srgbClr val="000000"/>
                </a:solidFill>
                <a:latin typeface="Balkara Free Condensed - npoekmu.me"/>
              </a:rPr>
              <a:t> ВЕЩИЙ ОЛЕГ</a:t>
            </a:r>
          </a:p>
        </p:txBody>
      </p:sp>
      <p:sp>
        <p:nvSpPr>
          <p:cNvPr id="265" name="Овал 3"/>
          <p:cNvSpPr/>
          <p:nvPr/>
        </p:nvSpPr>
        <p:spPr>
          <a:xfrm>
            <a:off x="9489960" y="1747440"/>
            <a:ext cx="2346480" cy="1782720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3200" b="0" strike="noStrike" spc="-1">
                <a:solidFill>
                  <a:srgbClr val="203864"/>
                </a:solidFill>
                <a:latin typeface="Balkara Free Condensed - npoekm"/>
              </a:rPr>
              <a:t>15 баллов</a:t>
            </a:r>
            <a:endParaRPr lang="ru-RU" sz="3200" b="0" strike="noStrike" spc="-1">
              <a:latin typeface="Arial"/>
            </a:endParaRPr>
          </a:p>
        </p:txBody>
      </p:sp>
      <p:pic>
        <p:nvPicPr>
          <p:cNvPr id="266" name="Рисунок 5" descr="Дом">
            <a:hlinkClick r:id="rId3" action="ppaction://hlinksldjump"/>
          </p:cNvPr>
          <p:cNvPicPr/>
          <p:nvPr/>
        </p:nvPicPr>
        <p:blipFill>
          <a:blip r:embed="rId4"/>
          <a:stretch/>
        </p:blipFill>
        <p:spPr>
          <a:xfrm>
            <a:off x="11277720" y="5943600"/>
            <a:ext cx="914040" cy="91404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217553863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>
            <a:alphaModFix amt="79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PlaceHolder 1"/>
          <p:cNvSpPr>
            <a:spLocks noGrp="1"/>
          </p:cNvSpPr>
          <p:nvPr>
            <p:ph type="title"/>
          </p:nvPr>
        </p:nvSpPr>
        <p:spPr>
          <a:xfrm>
            <a:off x="1087920" y="2867760"/>
            <a:ext cx="8157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ru-RU" sz="5400" b="0" strike="noStrike" spc="-1">
                <a:solidFill>
                  <a:srgbClr val="C00000"/>
                </a:solidFill>
                <a:latin typeface="Balkara Free Condensed - npoekmu.me"/>
              </a:rPr>
              <a:t>В КАКОМ ГОРОДЕ ЖИЛ ДМИТРИЙ ПОЖАРСКИЙ?</a:t>
            </a:r>
            <a:endParaRPr lang="ru-RU" sz="5400" b="0" strike="noStrike" spc="-1">
              <a:solidFill>
                <a:srgbClr val="000000"/>
              </a:solidFill>
              <a:latin typeface="Balkara Free Condensed - npoekmu.me"/>
            </a:endParaRPr>
          </a:p>
        </p:txBody>
      </p:sp>
      <p:sp>
        <p:nvSpPr>
          <p:cNvPr id="272" name="Овал 3"/>
          <p:cNvSpPr/>
          <p:nvPr/>
        </p:nvSpPr>
        <p:spPr>
          <a:xfrm>
            <a:off x="9489960" y="1747440"/>
            <a:ext cx="2346480" cy="1782720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3200" b="0" strike="noStrike" spc="-1">
                <a:solidFill>
                  <a:srgbClr val="203864"/>
                </a:solidFill>
                <a:latin typeface="Balkara Free Condensed - npoekm"/>
              </a:rPr>
              <a:t>20 баллов</a:t>
            </a:r>
            <a:endParaRPr lang="ru-RU" sz="3200" b="0" strike="noStrike" spc="-1">
              <a:latin typeface="Arial"/>
            </a:endParaRPr>
          </a:p>
        </p:txBody>
      </p:sp>
      <p:pic>
        <p:nvPicPr>
          <p:cNvPr id="273" name="Рисунок 7" descr="Дом">
            <a:hlinkClick r:id="rId3" action="ppaction://hlinksldjump"/>
          </p:cNvPr>
          <p:cNvPicPr/>
          <p:nvPr/>
        </p:nvPicPr>
        <p:blipFill>
          <a:blip r:embed="rId4"/>
          <a:stretch/>
        </p:blipFill>
        <p:spPr>
          <a:xfrm>
            <a:off x="11277720" y="5943600"/>
            <a:ext cx="914040" cy="9140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>
            <a:alphaModFix amt="79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PlaceHolder 1"/>
          <p:cNvSpPr>
            <a:spLocks noGrp="1"/>
          </p:cNvSpPr>
          <p:nvPr>
            <p:ph type="title"/>
          </p:nvPr>
        </p:nvSpPr>
        <p:spPr>
          <a:xfrm>
            <a:off x="835560" y="1224000"/>
            <a:ext cx="96764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ru-RU" sz="5400" b="0" strike="noStrike" spc="-1">
                <a:solidFill>
                  <a:srgbClr val="C00000"/>
                </a:solidFill>
                <a:latin typeface="Balkara Free Condensed - npoekmu.me"/>
              </a:rPr>
              <a:t>В КАКОМ ГОРОДЕ ЖИЛ ДМИТРИЙ ПОЖАРСКИЙ?</a:t>
            </a:r>
            <a:endParaRPr lang="ru-RU" sz="5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5" name="PlaceHolder 2"/>
          <p:cNvSpPr>
            <a:spLocks noGrp="1"/>
          </p:cNvSpPr>
          <p:nvPr>
            <p:ph/>
          </p:nvPr>
        </p:nvSpPr>
        <p:spPr>
          <a:xfrm>
            <a:off x="674640" y="4692600"/>
            <a:ext cx="10353240" cy="8762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4800" b="0" strike="noStrike" spc="-1">
                <a:solidFill>
                  <a:srgbClr val="000000"/>
                </a:solidFill>
                <a:latin typeface="Balkara Free Condensed - npoekmu.me"/>
              </a:rPr>
              <a:t>ОТВЕТ: </a:t>
            </a:r>
            <a:r>
              <a:rPr lang="ru-RU" sz="4800" b="0" strike="noStrike" spc="-1">
                <a:solidFill>
                  <a:srgbClr val="385623"/>
                </a:solidFill>
                <a:latin typeface="Balkara Free Condensed - npoekmu.me"/>
              </a:rPr>
              <a:t>НИЖНИЙ НОВГОРОД</a:t>
            </a:r>
            <a:br>
              <a:rPr sz="4400"/>
            </a:br>
            <a:br>
              <a:rPr sz="4400"/>
            </a:br>
            <a:endParaRPr lang="ru-RU" sz="4800" b="0" strike="noStrike" spc="-1">
              <a:solidFill>
                <a:srgbClr val="000000"/>
              </a:solidFill>
              <a:latin typeface="Balkara Free Condensed - npoekmu.me"/>
            </a:endParaRPr>
          </a:p>
        </p:txBody>
      </p:sp>
      <p:sp>
        <p:nvSpPr>
          <p:cNvPr id="276" name="Овал 3"/>
          <p:cNvSpPr/>
          <p:nvPr/>
        </p:nvSpPr>
        <p:spPr>
          <a:xfrm>
            <a:off x="9489960" y="1747440"/>
            <a:ext cx="2346480" cy="1782720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3200" b="0" strike="noStrike" spc="-1">
                <a:solidFill>
                  <a:srgbClr val="203864"/>
                </a:solidFill>
                <a:latin typeface="Balkara Free Condensed - npoekm"/>
              </a:rPr>
              <a:t>20 баллов</a:t>
            </a:r>
            <a:endParaRPr lang="ru-RU" sz="3200" b="0" strike="noStrike" spc="-1">
              <a:latin typeface="Arial"/>
            </a:endParaRPr>
          </a:p>
        </p:txBody>
      </p:sp>
      <p:pic>
        <p:nvPicPr>
          <p:cNvPr id="277" name="Рисунок 5" descr="Дом">
            <a:hlinkClick r:id="rId3" action="ppaction://hlinksldjump"/>
          </p:cNvPr>
          <p:cNvPicPr/>
          <p:nvPr/>
        </p:nvPicPr>
        <p:blipFill>
          <a:blip r:embed="rId4"/>
          <a:stretch/>
        </p:blipFill>
        <p:spPr>
          <a:xfrm>
            <a:off x="11277720" y="5943600"/>
            <a:ext cx="914040" cy="9140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>
            <a:alphaModFix amt="79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PlaceHolder 1"/>
          <p:cNvSpPr>
            <a:spLocks noGrp="1"/>
          </p:cNvSpPr>
          <p:nvPr>
            <p:ph type="title"/>
          </p:nvPr>
        </p:nvSpPr>
        <p:spPr>
          <a:xfrm>
            <a:off x="606600" y="972000"/>
            <a:ext cx="1067040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ru-RU" sz="5400" b="0" strike="noStrike" spc="-1" dirty="0">
                <a:solidFill>
                  <a:srgbClr val="C00000"/>
                </a:solidFill>
                <a:latin typeface="Balkara Free Condensed - npoekmu.me"/>
              </a:rPr>
              <a:t>КОГДА БЫЛО СФОРМИРОВАНО </a:t>
            </a:r>
            <a:r>
              <a:rPr lang="ru-RU" sz="5400" b="0" strike="noStrike" spc="-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5400" b="0" strike="noStrike" spc="-1" dirty="0">
                <a:solidFill>
                  <a:srgbClr val="C00000"/>
                </a:solidFill>
                <a:latin typeface="Balkara Free Condensed - npoekmu.me"/>
              </a:rPr>
              <a:t>ВТОРОЕ</a:t>
            </a:r>
            <a:r>
              <a:rPr lang="ru-RU" sz="5400" b="0" strike="noStrike" spc="-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5400" b="0" strike="noStrike" spc="-1" dirty="0">
                <a:solidFill>
                  <a:srgbClr val="C00000"/>
                </a:solidFill>
                <a:latin typeface="Balkara Free Condensed - npoekmu.me"/>
              </a:rPr>
              <a:t> НИЖЕГОРОДСКОЕ ОПОЛЧЕНИЕ?</a:t>
            </a:r>
            <a:endParaRPr lang="ru-RU" sz="5400" b="0" strike="noStrike" spc="-1" dirty="0">
              <a:solidFill>
                <a:srgbClr val="000000"/>
              </a:solidFill>
              <a:latin typeface="Balkara Free Condensed - npoekmu.me"/>
            </a:endParaRPr>
          </a:p>
        </p:txBody>
      </p:sp>
      <p:sp>
        <p:nvSpPr>
          <p:cNvPr id="279" name="PlaceHolder 2"/>
          <p:cNvSpPr>
            <a:spLocks noGrp="1"/>
          </p:cNvSpPr>
          <p:nvPr>
            <p:ph/>
          </p:nvPr>
        </p:nvSpPr>
        <p:spPr>
          <a:xfrm>
            <a:off x="606600" y="3072960"/>
            <a:ext cx="7369200" cy="23853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4400" b="0" strike="noStrike" spc="-1" dirty="0">
                <a:solidFill>
                  <a:srgbClr val="000000"/>
                </a:solidFill>
                <a:latin typeface="Balkara Free Condensed - npoekmu.me"/>
              </a:rPr>
              <a:t>а</a:t>
            </a:r>
            <a:r>
              <a:rPr lang="ru-RU" sz="4400" b="0" strike="noStrike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4400" b="0" strike="noStrike" spc="-1" dirty="0">
                <a:solidFill>
                  <a:srgbClr val="000000"/>
                </a:solidFill>
                <a:latin typeface="Balkara Free Condensed - npoekmu.me"/>
              </a:rPr>
              <a:t> 1611</a:t>
            </a:r>
            <a:br>
              <a:rPr sz="4400" dirty="0"/>
            </a:br>
            <a:r>
              <a:rPr lang="ru-RU" sz="4400" b="0" strike="noStrike" spc="-1" dirty="0">
                <a:solidFill>
                  <a:srgbClr val="000000"/>
                </a:solidFill>
                <a:latin typeface="Balkara Free Condensed - npoekmu.me"/>
              </a:rPr>
              <a:t>б</a:t>
            </a:r>
            <a:r>
              <a:rPr lang="ru-RU" sz="4400" b="0" strike="noStrike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4400" b="0" strike="noStrike" spc="-1" dirty="0">
                <a:solidFill>
                  <a:srgbClr val="000000"/>
                </a:solidFill>
                <a:latin typeface="Balkara Free Condensed - npoekmu.me"/>
              </a:rPr>
              <a:t> 16</a:t>
            </a:r>
            <a:r>
              <a:rPr lang="en-US" sz="4400" b="0" strike="noStrike" spc="-1" dirty="0">
                <a:solidFill>
                  <a:srgbClr val="000000"/>
                </a:solidFill>
                <a:latin typeface="Balkara Free Condensed - npoekmu.me"/>
              </a:rPr>
              <a:t>02</a:t>
            </a:r>
            <a:br>
              <a:rPr sz="4400" dirty="0"/>
            </a:br>
            <a:r>
              <a:rPr lang="ru-RU" sz="4400" b="0" strike="noStrike" spc="-1" dirty="0">
                <a:solidFill>
                  <a:srgbClr val="000000"/>
                </a:solidFill>
                <a:latin typeface="Balkara Free Condensed - npoekmu.me"/>
              </a:rPr>
              <a:t>в</a:t>
            </a:r>
            <a:r>
              <a:rPr lang="ru-RU" sz="4400" b="0" strike="noStrike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4400" b="0" strike="noStrike" spc="-1" dirty="0">
                <a:solidFill>
                  <a:srgbClr val="000000"/>
                </a:solidFill>
                <a:latin typeface="Balkara Free Condensed - npoekmu.me"/>
              </a:rPr>
              <a:t> 1612</a:t>
            </a:r>
            <a:r>
              <a:rPr lang="ru-RU" sz="4400" b="0" strike="noStrike" spc="-1" dirty="0">
                <a:solidFill>
                  <a:srgbClr val="000000"/>
                </a:solidFill>
                <a:latin typeface="Balkara Free Condensed - npoekmu.me"/>
              </a:rPr>
              <a:t> </a:t>
            </a:r>
          </a:p>
        </p:txBody>
      </p:sp>
      <p:sp>
        <p:nvSpPr>
          <p:cNvPr id="280" name="Овал 3"/>
          <p:cNvSpPr/>
          <p:nvPr/>
        </p:nvSpPr>
        <p:spPr>
          <a:xfrm>
            <a:off x="9489960" y="1747440"/>
            <a:ext cx="2346480" cy="1782720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3200" b="0" strike="noStrike" spc="-1">
                <a:solidFill>
                  <a:srgbClr val="203864"/>
                </a:solidFill>
                <a:latin typeface="Balkara Free Condensed - npoekm"/>
              </a:rPr>
              <a:t>25 баллов</a:t>
            </a:r>
            <a:endParaRPr lang="ru-RU" sz="3200" b="0" strike="noStrike" spc="-1">
              <a:latin typeface="Arial"/>
            </a:endParaRPr>
          </a:p>
        </p:txBody>
      </p:sp>
      <p:pic>
        <p:nvPicPr>
          <p:cNvPr id="281" name="Рисунок 5" descr="Дом">
            <a:hlinkClick r:id="rId3" action="ppaction://hlinksldjump"/>
          </p:cNvPr>
          <p:cNvPicPr/>
          <p:nvPr/>
        </p:nvPicPr>
        <p:blipFill>
          <a:blip r:embed="rId4"/>
          <a:stretch/>
        </p:blipFill>
        <p:spPr>
          <a:xfrm>
            <a:off x="11277720" y="5943600"/>
            <a:ext cx="914040" cy="9140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>
            <a:alphaModFix amt="79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PlaceHolder 1"/>
          <p:cNvSpPr>
            <a:spLocks noGrp="1"/>
          </p:cNvSpPr>
          <p:nvPr>
            <p:ph type="title"/>
          </p:nvPr>
        </p:nvSpPr>
        <p:spPr>
          <a:xfrm>
            <a:off x="606600" y="972000"/>
            <a:ext cx="1067040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ru-RU" sz="5400" b="0" strike="noStrike" spc="-1" dirty="0">
                <a:solidFill>
                  <a:srgbClr val="C00000"/>
                </a:solidFill>
                <a:latin typeface="Balkara Free Condensed - npoekmu.me"/>
              </a:rPr>
              <a:t>КОГДА БЫЛО СФОРМИРОВАНО </a:t>
            </a:r>
            <a:r>
              <a:rPr lang="ru-RU" sz="5400" b="0" strike="noStrike" spc="-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5400" b="0" strike="noStrike" spc="-1" dirty="0">
                <a:solidFill>
                  <a:srgbClr val="C00000"/>
                </a:solidFill>
                <a:latin typeface="Balkara Free Condensed - npoekmu.me"/>
              </a:rPr>
              <a:t>ВТОРОЕ</a:t>
            </a:r>
            <a:r>
              <a:rPr lang="ru-RU" sz="5400" b="0" strike="noStrike" spc="-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5400" b="0" strike="noStrike" spc="-1" dirty="0">
                <a:solidFill>
                  <a:srgbClr val="C00000"/>
                </a:solidFill>
                <a:latin typeface="Balkara Free Condensed - npoekmu.me"/>
              </a:rPr>
              <a:t> НИЖЕГОРОДСКОЕ ОПОЛЧЕНИЕ?</a:t>
            </a:r>
            <a:endParaRPr lang="ru-RU" sz="5400" b="0" strike="noStrike" spc="-1" dirty="0">
              <a:solidFill>
                <a:srgbClr val="000000"/>
              </a:solidFill>
              <a:latin typeface="Balkara Free Condensed - npoekmu.me"/>
            </a:endParaRPr>
          </a:p>
        </p:txBody>
      </p:sp>
      <p:sp>
        <p:nvSpPr>
          <p:cNvPr id="279" name="PlaceHolder 2"/>
          <p:cNvSpPr>
            <a:spLocks noGrp="1"/>
          </p:cNvSpPr>
          <p:nvPr>
            <p:ph/>
          </p:nvPr>
        </p:nvSpPr>
        <p:spPr>
          <a:xfrm>
            <a:off x="606600" y="3072960"/>
            <a:ext cx="7369200" cy="23853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4400" b="0" strike="noStrike" spc="-1" dirty="0">
                <a:solidFill>
                  <a:schemeClr val="accent6">
                    <a:lumMod val="50000"/>
                  </a:schemeClr>
                </a:solidFill>
                <a:latin typeface="Balkara Free Condensed - npoekmu.me"/>
              </a:rPr>
              <a:t>а</a:t>
            </a:r>
            <a:r>
              <a:rPr lang="ru-RU" sz="4400" b="0" strike="noStrike" spc="-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4400" b="0" strike="noStrike" spc="-1" dirty="0">
                <a:solidFill>
                  <a:schemeClr val="accent6">
                    <a:lumMod val="50000"/>
                  </a:schemeClr>
                </a:solidFill>
                <a:latin typeface="Balkara Free Condensed - npoekmu.me"/>
              </a:rPr>
              <a:t> 1611</a:t>
            </a:r>
            <a:br>
              <a:rPr sz="4400" dirty="0"/>
            </a:br>
            <a:r>
              <a:rPr lang="ru-RU" sz="4400" b="0" strike="noStrike" spc="-1" dirty="0">
                <a:solidFill>
                  <a:srgbClr val="000000"/>
                </a:solidFill>
                <a:latin typeface="Balkara Free Condensed - npoekmu.me"/>
              </a:rPr>
              <a:t>б</a:t>
            </a:r>
            <a:r>
              <a:rPr lang="ru-RU" sz="4400" b="0" strike="noStrike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4400" b="0" strike="noStrike" spc="-1" dirty="0">
                <a:solidFill>
                  <a:srgbClr val="000000"/>
                </a:solidFill>
                <a:latin typeface="Balkara Free Condensed - npoekmu.me"/>
              </a:rPr>
              <a:t> 16</a:t>
            </a:r>
            <a:r>
              <a:rPr lang="en-US" sz="4400" b="0" strike="noStrike" spc="-1" dirty="0">
                <a:solidFill>
                  <a:srgbClr val="000000"/>
                </a:solidFill>
                <a:latin typeface="Balkara Free Condensed - npoekmu.me"/>
              </a:rPr>
              <a:t>02</a:t>
            </a:r>
            <a:br>
              <a:rPr sz="4400" dirty="0"/>
            </a:br>
            <a:r>
              <a:rPr lang="ru-RU" sz="4400" b="0" strike="noStrike" spc="-1" dirty="0">
                <a:solidFill>
                  <a:srgbClr val="000000"/>
                </a:solidFill>
                <a:latin typeface="Balkara Free Condensed - npoekmu.me"/>
              </a:rPr>
              <a:t>в</a:t>
            </a:r>
            <a:r>
              <a:rPr lang="ru-RU" sz="4400" b="0" strike="noStrike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4400" b="0" strike="noStrike" spc="-1" dirty="0">
                <a:solidFill>
                  <a:srgbClr val="000000"/>
                </a:solidFill>
                <a:latin typeface="Balkara Free Condensed - npoekmu.me"/>
              </a:rPr>
              <a:t> 1612</a:t>
            </a:r>
            <a:r>
              <a:rPr lang="ru-RU" sz="4400" b="0" strike="noStrike" spc="-1" dirty="0">
                <a:solidFill>
                  <a:srgbClr val="000000"/>
                </a:solidFill>
                <a:latin typeface="Balkara Free Condensed - npoekmu.me"/>
              </a:rPr>
              <a:t> </a:t>
            </a:r>
          </a:p>
        </p:txBody>
      </p:sp>
      <p:sp>
        <p:nvSpPr>
          <p:cNvPr id="280" name="Овал 3"/>
          <p:cNvSpPr/>
          <p:nvPr/>
        </p:nvSpPr>
        <p:spPr>
          <a:xfrm>
            <a:off x="9489960" y="1747440"/>
            <a:ext cx="2346480" cy="1782720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3200" b="0" strike="noStrike" spc="-1">
                <a:solidFill>
                  <a:srgbClr val="203864"/>
                </a:solidFill>
                <a:latin typeface="Balkara Free Condensed - npoekm"/>
              </a:rPr>
              <a:t>25 баллов</a:t>
            </a:r>
            <a:endParaRPr lang="ru-RU" sz="3200" b="0" strike="noStrike" spc="-1">
              <a:latin typeface="Arial"/>
            </a:endParaRPr>
          </a:p>
        </p:txBody>
      </p:sp>
      <p:pic>
        <p:nvPicPr>
          <p:cNvPr id="281" name="Рисунок 5" descr="Дом">
            <a:hlinkClick r:id="rId3" action="ppaction://hlinksldjump"/>
          </p:cNvPr>
          <p:cNvPicPr/>
          <p:nvPr/>
        </p:nvPicPr>
        <p:blipFill>
          <a:blip r:embed="rId4"/>
          <a:stretch/>
        </p:blipFill>
        <p:spPr>
          <a:xfrm>
            <a:off x="11277720" y="5943600"/>
            <a:ext cx="914040" cy="91404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131211288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>
            <a:alphaModFix amt="79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PlaceHolder 1"/>
          <p:cNvSpPr>
            <a:spLocks noGrp="1"/>
          </p:cNvSpPr>
          <p:nvPr>
            <p:ph type="title"/>
          </p:nvPr>
        </p:nvSpPr>
        <p:spPr>
          <a:xfrm>
            <a:off x="303480" y="951840"/>
            <a:ext cx="1158480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4400" b="0" strike="noStrike" spc="-1">
                <a:solidFill>
                  <a:srgbClr val="C00000"/>
                </a:solidFill>
                <a:latin typeface="Balkara Free Condensed - npoekmu.me"/>
              </a:rPr>
              <a:t>КАКАЯ ВОЙНА ШЛА В ТО ВРЕМЯ, КОГДА НАРОДНОЕ ОПОЛЧЕНИЕ ОСВОБОДИЛО МОСКВУ О ИНТЕРВЕНТОВ?</a:t>
            </a:r>
            <a:endParaRPr lang="ru-RU" sz="4400" b="0" strike="noStrike" spc="-1">
              <a:solidFill>
                <a:srgbClr val="000000"/>
              </a:solidFill>
              <a:latin typeface="Balkara Free Condensed - npoekmu.me"/>
            </a:endParaRPr>
          </a:p>
        </p:txBody>
      </p:sp>
      <p:sp>
        <p:nvSpPr>
          <p:cNvPr id="287" name="PlaceHolder 2"/>
          <p:cNvSpPr>
            <a:spLocks noGrp="1"/>
          </p:cNvSpPr>
          <p:nvPr>
            <p:ph/>
          </p:nvPr>
        </p:nvSpPr>
        <p:spPr>
          <a:xfrm>
            <a:off x="303480" y="2783160"/>
            <a:ext cx="7369200" cy="23853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4400" b="0" strike="noStrike" spc="-1" dirty="0">
                <a:solidFill>
                  <a:srgbClr val="000000"/>
                </a:solidFill>
                <a:latin typeface="Balkara Free Condensed - npoekmu.me"/>
              </a:rPr>
              <a:t>а</a:t>
            </a:r>
            <a:r>
              <a:rPr lang="ru-RU" sz="4400" b="0" strike="noStrike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4400" b="0" strike="noStrike" spc="-1" dirty="0">
                <a:solidFill>
                  <a:srgbClr val="000000"/>
                </a:solidFill>
                <a:latin typeface="Balkara Free Condensed - npoekmu.me"/>
              </a:rPr>
              <a:t> русско</a:t>
            </a:r>
            <a:r>
              <a:rPr lang="ru-RU" sz="4400" b="0" strike="noStrike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4400" b="0" strike="noStrike" spc="-1" dirty="0">
                <a:solidFill>
                  <a:srgbClr val="000000"/>
                </a:solidFill>
                <a:latin typeface="Balkara Free Condensed - npoekmu.me"/>
              </a:rPr>
              <a:t>турецкая</a:t>
            </a:r>
            <a:br>
              <a:rPr sz="4400" dirty="0"/>
            </a:br>
            <a:r>
              <a:rPr lang="ru-RU" sz="4400" b="0" strike="noStrike" spc="-1" dirty="0">
                <a:solidFill>
                  <a:srgbClr val="000000"/>
                </a:solidFill>
                <a:latin typeface="Balkara Free Condensed - npoekmu.me"/>
              </a:rPr>
              <a:t>б</a:t>
            </a:r>
            <a:r>
              <a:rPr lang="ru-RU" sz="4400" b="0" strike="noStrike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4400" b="0" strike="noStrike" spc="-1" dirty="0">
                <a:solidFill>
                  <a:srgbClr val="000000"/>
                </a:solidFill>
                <a:latin typeface="Balkara Free Condensed - npoekmu.me"/>
              </a:rPr>
              <a:t> русско</a:t>
            </a:r>
            <a:r>
              <a:rPr lang="ru-RU" sz="4400" b="0" strike="noStrike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4400" b="0" strike="noStrike" spc="-1" dirty="0">
                <a:solidFill>
                  <a:srgbClr val="000000"/>
                </a:solidFill>
                <a:latin typeface="Balkara Free Condensed - npoekmu.me"/>
              </a:rPr>
              <a:t>польская</a:t>
            </a:r>
            <a:br>
              <a:rPr sz="4400" dirty="0"/>
            </a:br>
            <a:r>
              <a:rPr lang="ru-RU" sz="4400" b="0" strike="noStrike" spc="-1" dirty="0">
                <a:solidFill>
                  <a:srgbClr val="000000"/>
                </a:solidFill>
                <a:latin typeface="Balkara Free Condensed - npoekmu.me"/>
              </a:rPr>
              <a:t>в</a:t>
            </a:r>
            <a:r>
              <a:rPr lang="ru-RU" sz="4400" b="0" strike="noStrike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4400" b="0" strike="noStrike" spc="-1" dirty="0">
                <a:solidFill>
                  <a:srgbClr val="000000"/>
                </a:solidFill>
                <a:latin typeface="Balkara Free Condensed - npoekmu.me"/>
              </a:rPr>
              <a:t> </a:t>
            </a:r>
            <a:r>
              <a:rPr lang="ru-RU" sz="4400" b="0" strike="noStrike" spc="-1" dirty="0">
                <a:solidFill>
                  <a:srgbClr val="000000"/>
                </a:solidFill>
                <a:latin typeface="Balkara Free Condensed - npoekmu.me"/>
              </a:rPr>
              <a:t>русско</a:t>
            </a:r>
            <a:r>
              <a:rPr lang="ru-RU" sz="4400" b="0" strike="noStrike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4400" b="0" strike="noStrike" spc="-1" dirty="0">
                <a:solidFill>
                  <a:srgbClr val="000000"/>
                </a:solidFill>
                <a:latin typeface="Balkara Free Condensed - npoekmu.me"/>
              </a:rPr>
              <a:t>японская</a:t>
            </a:r>
          </a:p>
        </p:txBody>
      </p:sp>
      <p:sp>
        <p:nvSpPr>
          <p:cNvPr id="288" name="Овал 3"/>
          <p:cNvSpPr/>
          <p:nvPr/>
        </p:nvSpPr>
        <p:spPr>
          <a:xfrm>
            <a:off x="9593640" y="2666520"/>
            <a:ext cx="2346480" cy="1782720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3200" b="0" strike="noStrike" spc="-1">
                <a:solidFill>
                  <a:srgbClr val="203864"/>
                </a:solidFill>
                <a:latin typeface="Balkara Free Condensed - npoekm"/>
              </a:rPr>
              <a:t>30 баллов</a:t>
            </a:r>
            <a:endParaRPr lang="ru-RU" sz="3200" b="0" strike="noStrike" spc="-1">
              <a:latin typeface="Arial"/>
            </a:endParaRPr>
          </a:p>
        </p:txBody>
      </p:sp>
      <p:sp>
        <p:nvSpPr>
          <p:cNvPr id="289" name="TextBox 5"/>
          <p:cNvSpPr/>
          <p:nvPr/>
        </p:nvSpPr>
        <p:spPr>
          <a:xfrm>
            <a:off x="5133240" y="5281920"/>
            <a:ext cx="6806880" cy="1308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3200" b="1" strike="noStrike" spc="-1">
                <a:solidFill>
                  <a:srgbClr val="843C0B"/>
                </a:solidFill>
                <a:latin typeface="Balkara Free Condensed - npoekm"/>
              </a:rPr>
              <a:t>Интервенты </a:t>
            </a:r>
            <a:r>
              <a:rPr lang="ru-RU" sz="3200" b="1" strike="noStrike" spc="-1">
                <a:solidFill>
                  <a:srgbClr val="843C0B"/>
                </a:solidFill>
                <a:latin typeface="Times New Roman"/>
              </a:rPr>
              <a:t>-</a:t>
            </a:r>
            <a:r>
              <a:rPr lang="ru-RU" sz="3200" b="1" strike="noStrike" spc="-1">
                <a:solidFill>
                  <a:srgbClr val="843C0B"/>
                </a:solidFill>
                <a:latin typeface="Balkara Free Condensed - npoekm"/>
              </a:rPr>
              <a:t> </a:t>
            </a:r>
            <a:r>
              <a:rPr lang="ru-RU" sz="2400" b="0" strike="noStrike" spc="-1">
                <a:solidFill>
                  <a:srgbClr val="000000"/>
                </a:solidFill>
                <a:latin typeface="Balkara Free Condensed - npoekm"/>
              </a:rPr>
              <a:t>государства, вмешавшиеся во внутренние дела другого государства</a:t>
            </a:r>
            <a:endParaRPr lang="ru-RU" sz="2400" b="0" strike="noStrike" spc="-1">
              <a:latin typeface="Arial"/>
            </a:endParaRPr>
          </a:p>
        </p:txBody>
      </p:sp>
      <p:pic>
        <p:nvPicPr>
          <p:cNvPr id="290" name="Рисунок 6" descr="Дом">
            <a:hlinkClick r:id="rId3" action="ppaction://hlinksldjump"/>
          </p:cNvPr>
          <p:cNvPicPr/>
          <p:nvPr/>
        </p:nvPicPr>
        <p:blipFill>
          <a:blip r:embed="rId4"/>
          <a:stretch/>
        </p:blipFill>
        <p:spPr>
          <a:xfrm>
            <a:off x="11277720" y="5943600"/>
            <a:ext cx="914040" cy="9140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>
            <a:alphaModFix amt="79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PlaceHolder 1"/>
          <p:cNvSpPr>
            <a:spLocks noGrp="1"/>
          </p:cNvSpPr>
          <p:nvPr>
            <p:ph type="title"/>
          </p:nvPr>
        </p:nvSpPr>
        <p:spPr>
          <a:xfrm>
            <a:off x="303480" y="951840"/>
            <a:ext cx="1158480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4400" b="0" strike="noStrike" spc="-1">
                <a:solidFill>
                  <a:srgbClr val="C00000"/>
                </a:solidFill>
                <a:latin typeface="Balkara Free Condensed - npoekmu.me"/>
              </a:rPr>
              <a:t>КАКАЯ ВОЙНА ШЛА В ТО ВРЕМЯ, КОГДА НАРОДНОЕ ОПОЛЧЕНИЕ ОСВОБОДИЛО МОСКВУ О ИНТЕРВЕНТОВ?</a:t>
            </a:r>
            <a:endParaRPr lang="ru-RU" sz="4400" b="0" strike="noStrike" spc="-1">
              <a:solidFill>
                <a:srgbClr val="000000"/>
              </a:solidFill>
              <a:latin typeface="Balkara Free Condensed - npoekmu.me"/>
            </a:endParaRPr>
          </a:p>
        </p:txBody>
      </p:sp>
      <p:sp>
        <p:nvSpPr>
          <p:cNvPr id="287" name="PlaceHolder 2"/>
          <p:cNvSpPr>
            <a:spLocks noGrp="1"/>
          </p:cNvSpPr>
          <p:nvPr>
            <p:ph/>
          </p:nvPr>
        </p:nvSpPr>
        <p:spPr>
          <a:xfrm>
            <a:off x="303480" y="2783160"/>
            <a:ext cx="7369200" cy="23853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4400" b="0" strike="noStrike" spc="-1" dirty="0">
                <a:solidFill>
                  <a:srgbClr val="000000"/>
                </a:solidFill>
                <a:latin typeface="Balkara Free Condensed - npoekmu.me"/>
              </a:rPr>
              <a:t>а</a:t>
            </a:r>
            <a:r>
              <a:rPr lang="ru-RU" sz="4400" b="0" strike="noStrike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4400" b="0" strike="noStrike" spc="-1" dirty="0">
                <a:solidFill>
                  <a:srgbClr val="000000"/>
                </a:solidFill>
                <a:latin typeface="Balkara Free Condensed - npoekmu.me"/>
              </a:rPr>
              <a:t> русско</a:t>
            </a:r>
            <a:r>
              <a:rPr lang="ru-RU" sz="4400" b="0" strike="noStrike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4400" b="0" strike="noStrike" spc="-1" dirty="0">
                <a:solidFill>
                  <a:srgbClr val="000000"/>
                </a:solidFill>
                <a:latin typeface="Balkara Free Condensed - npoekmu.me"/>
              </a:rPr>
              <a:t>турецкая</a:t>
            </a:r>
            <a:br>
              <a:rPr sz="4400" dirty="0"/>
            </a:br>
            <a:r>
              <a:rPr lang="ru-RU" sz="4400" b="0" strike="noStrike" spc="-1" dirty="0">
                <a:solidFill>
                  <a:schemeClr val="accent6">
                    <a:lumMod val="50000"/>
                  </a:schemeClr>
                </a:solidFill>
                <a:latin typeface="Balkara Free Condensed - npoekmu.me"/>
              </a:rPr>
              <a:t>б</a:t>
            </a:r>
            <a:r>
              <a:rPr lang="ru-RU" sz="4400" b="0" strike="noStrike" spc="-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4400" b="0" strike="noStrike" spc="-1" dirty="0">
                <a:solidFill>
                  <a:schemeClr val="accent6">
                    <a:lumMod val="50000"/>
                  </a:schemeClr>
                </a:solidFill>
                <a:latin typeface="Balkara Free Condensed - npoekmu.me"/>
              </a:rPr>
              <a:t> русско</a:t>
            </a:r>
            <a:r>
              <a:rPr lang="ru-RU" sz="4400" b="0" strike="noStrike" spc="-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4400" b="0" strike="noStrike" spc="-1" dirty="0">
                <a:solidFill>
                  <a:schemeClr val="accent6">
                    <a:lumMod val="50000"/>
                  </a:schemeClr>
                </a:solidFill>
                <a:latin typeface="Balkara Free Condensed - npoekmu.me"/>
              </a:rPr>
              <a:t>польская</a:t>
            </a:r>
            <a:br>
              <a:rPr sz="4400" dirty="0"/>
            </a:br>
            <a:r>
              <a:rPr lang="ru-RU" sz="4400" b="0" strike="noStrike" spc="-1" dirty="0">
                <a:solidFill>
                  <a:srgbClr val="000000"/>
                </a:solidFill>
                <a:latin typeface="Balkara Free Condensed - npoekmu.me"/>
              </a:rPr>
              <a:t>в</a:t>
            </a:r>
            <a:r>
              <a:rPr lang="ru-RU" sz="4400" b="0" strike="noStrike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4400" b="0" strike="noStrike" spc="-1" dirty="0">
                <a:solidFill>
                  <a:srgbClr val="000000"/>
                </a:solidFill>
                <a:latin typeface="Balkara Free Condensed - npoekmu.me"/>
              </a:rPr>
              <a:t> </a:t>
            </a:r>
            <a:r>
              <a:rPr lang="ru-RU" sz="4400" b="0" strike="noStrike" spc="-1" dirty="0">
                <a:solidFill>
                  <a:srgbClr val="000000"/>
                </a:solidFill>
                <a:latin typeface="Balkara Free Condensed - npoekmu.me"/>
              </a:rPr>
              <a:t>русско</a:t>
            </a:r>
            <a:r>
              <a:rPr lang="ru-RU" sz="4400" b="0" strike="noStrike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4400" b="0" strike="noStrike" spc="-1" dirty="0">
                <a:solidFill>
                  <a:srgbClr val="000000"/>
                </a:solidFill>
                <a:latin typeface="Balkara Free Condensed - npoekmu.me"/>
              </a:rPr>
              <a:t>японская</a:t>
            </a:r>
          </a:p>
        </p:txBody>
      </p:sp>
      <p:sp>
        <p:nvSpPr>
          <p:cNvPr id="288" name="Овал 3"/>
          <p:cNvSpPr/>
          <p:nvPr/>
        </p:nvSpPr>
        <p:spPr>
          <a:xfrm>
            <a:off x="9593640" y="2666520"/>
            <a:ext cx="2346480" cy="1782720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3200" b="0" strike="noStrike" spc="-1">
                <a:solidFill>
                  <a:srgbClr val="203864"/>
                </a:solidFill>
                <a:latin typeface="Balkara Free Condensed - npoekm"/>
              </a:rPr>
              <a:t>30 баллов</a:t>
            </a:r>
            <a:endParaRPr lang="ru-RU" sz="3200" b="0" strike="noStrike" spc="-1">
              <a:latin typeface="Arial"/>
            </a:endParaRPr>
          </a:p>
        </p:txBody>
      </p:sp>
      <p:sp>
        <p:nvSpPr>
          <p:cNvPr id="289" name="TextBox 5"/>
          <p:cNvSpPr/>
          <p:nvPr/>
        </p:nvSpPr>
        <p:spPr>
          <a:xfrm>
            <a:off x="5133240" y="5281920"/>
            <a:ext cx="6806880" cy="1308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3200" b="1" strike="noStrike" spc="-1">
                <a:solidFill>
                  <a:srgbClr val="843C0B"/>
                </a:solidFill>
                <a:latin typeface="Balkara Free Condensed - npoekm"/>
              </a:rPr>
              <a:t>Интервенты </a:t>
            </a:r>
            <a:r>
              <a:rPr lang="ru-RU" sz="3200" b="1" strike="noStrike" spc="-1">
                <a:solidFill>
                  <a:srgbClr val="843C0B"/>
                </a:solidFill>
                <a:latin typeface="Times New Roman"/>
              </a:rPr>
              <a:t>-</a:t>
            </a:r>
            <a:r>
              <a:rPr lang="ru-RU" sz="3200" b="1" strike="noStrike" spc="-1">
                <a:solidFill>
                  <a:srgbClr val="843C0B"/>
                </a:solidFill>
                <a:latin typeface="Balkara Free Condensed - npoekm"/>
              </a:rPr>
              <a:t> </a:t>
            </a:r>
            <a:r>
              <a:rPr lang="ru-RU" sz="2400" b="0" strike="noStrike" spc="-1">
                <a:solidFill>
                  <a:srgbClr val="000000"/>
                </a:solidFill>
                <a:latin typeface="Balkara Free Condensed - npoekm"/>
              </a:rPr>
              <a:t>государства, вмешавшиеся во внутренние дела другого государства</a:t>
            </a:r>
            <a:endParaRPr lang="ru-RU" sz="2400" b="0" strike="noStrike" spc="-1">
              <a:latin typeface="Arial"/>
            </a:endParaRPr>
          </a:p>
        </p:txBody>
      </p:sp>
      <p:pic>
        <p:nvPicPr>
          <p:cNvPr id="290" name="Рисунок 6" descr="Дом">
            <a:hlinkClick r:id="rId3" action="ppaction://hlinksldjump"/>
          </p:cNvPr>
          <p:cNvPicPr/>
          <p:nvPr/>
        </p:nvPicPr>
        <p:blipFill>
          <a:blip r:embed="rId4"/>
          <a:stretch/>
        </p:blipFill>
        <p:spPr>
          <a:xfrm>
            <a:off x="11277720" y="5943600"/>
            <a:ext cx="914040" cy="91404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85222524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>
            <a:alphaModFix amt="79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PlaceHolder 1"/>
          <p:cNvSpPr>
            <a:spLocks noGrp="1"/>
          </p:cNvSpPr>
          <p:nvPr>
            <p:ph type="title"/>
          </p:nvPr>
        </p:nvSpPr>
        <p:spPr>
          <a:xfrm>
            <a:off x="355320" y="736560"/>
            <a:ext cx="1158480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5400" b="0" strike="noStrike" spc="-1">
                <a:solidFill>
                  <a:srgbClr val="C00000"/>
                </a:solidFill>
                <a:latin typeface="Balkara Free Condensed - npoekmu.me"/>
              </a:rPr>
              <a:t>НА КАКОЙ КАРТИНЕ ИЗОБРАЖЕН ДМИТРИЙ ПОЖАРСКИЙ?</a:t>
            </a:r>
            <a:endParaRPr lang="ru-RU" sz="5400" b="0" strike="noStrike" spc="-1">
              <a:solidFill>
                <a:srgbClr val="000000"/>
              </a:solidFill>
              <a:latin typeface="Balkara Free Condensed - npoekmu.me"/>
            </a:endParaRPr>
          </a:p>
        </p:txBody>
      </p:sp>
      <p:sp>
        <p:nvSpPr>
          <p:cNvPr id="297" name="Овал 3"/>
          <p:cNvSpPr/>
          <p:nvPr/>
        </p:nvSpPr>
        <p:spPr>
          <a:xfrm>
            <a:off x="10030320" y="1501920"/>
            <a:ext cx="1909800" cy="1198800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400" b="0" strike="noStrike" spc="-1">
                <a:solidFill>
                  <a:srgbClr val="203864"/>
                </a:solidFill>
                <a:latin typeface="Balkara Free Condensed - npoekm"/>
              </a:rPr>
              <a:t>35 баллов</a:t>
            </a:r>
            <a:endParaRPr lang="ru-RU" sz="2400" b="0" strike="noStrike" spc="-1">
              <a:latin typeface="Arial"/>
            </a:endParaRPr>
          </a:p>
        </p:txBody>
      </p:sp>
      <p:pic>
        <p:nvPicPr>
          <p:cNvPr id="298" name="Picture 2"/>
          <p:cNvPicPr/>
          <p:nvPr/>
        </p:nvPicPr>
        <p:blipFill>
          <a:blip r:embed="rId3"/>
          <a:srcRect l="13572" r="29186"/>
          <a:stretch/>
        </p:blipFill>
        <p:spPr>
          <a:xfrm>
            <a:off x="199440" y="3023280"/>
            <a:ext cx="2923200" cy="2769120"/>
          </a:xfrm>
          <a:prstGeom prst="rect">
            <a:avLst/>
          </a:prstGeom>
          <a:ln w="0">
            <a:noFill/>
          </a:ln>
        </p:spPr>
      </p:pic>
      <p:pic>
        <p:nvPicPr>
          <p:cNvPr id="299" name="Picture 4"/>
          <p:cNvPicPr/>
          <p:nvPr/>
        </p:nvPicPr>
        <p:blipFill>
          <a:blip r:embed="rId4"/>
          <a:stretch/>
        </p:blipFill>
        <p:spPr>
          <a:xfrm>
            <a:off x="3485160" y="3023280"/>
            <a:ext cx="2745360" cy="2775600"/>
          </a:xfrm>
          <a:prstGeom prst="rect">
            <a:avLst/>
          </a:prstGeom>
          <a:ln w="0">
            <a:noFill/>
          </a:ln>
        </p:spPr>
      </p:pic>
      <p:pic>
        <p:nvPicPr>
          <p:cNvPr id="300" name="Picture 6"/>
          <p:cNvPicPr/>
          <p:nvPr/>
        </p:nvPicPr>
        <p:blipFill>
          <a:blip r:embed="rId5"/>
          <a:stretch/>
        </p:blipFill>
        <p:spPr>
          <a:xfrm>
            <a:off x="6590160" y="3023280"/>
            <a:ext cx="2462760" cy="2744640"/>
          </a:xfrm>
          <a:prstGeom prst="rect">
            <a:avLst/>
          </a:prstGeom>
          <a:ln w="0">
            <a:noFill/>
          </a:ln>
        </p:spPr>
      </p:pic>
      <p:pic>
        <p:nvPicPr>
          <p:cNvPr id="301" name="Picture 8"/>
          <p:cNvPicPr/>
          <p:nvPr/>
        </p:nvPicPr>
        <p:blipFill>
          <a:blip r:embed="rId6"/>
          <a:stretch/>
        </p:blipFill>
        <p:spPr>
          <a:xfrm>
            <a:off x="9412560" y="3013200"/>
            <a:ext cx="2294280" cy="2744640"/>
          </a:xfrm>
          <a:prstGeom prst="rect">
            <a:avLst/>
          </a:prstGeom>
          <a:ln w="0">
            <a:noFill/>
          </a:ln>
        </p:spPr>
      </p:pic>
      <p:sp>
        <p:nvSpPr>
          <p:cNvPr id="302" name="TextBox 7"/>
          <p:cNvSpPr/>
          <p:nvPr/>
        </p:nvSpPr>
        <p:spPr>
          <a:xfrm>
            <a:off x="1621080" y="5834880"/>
            <a:ext cx="492120" cy="851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3200" b="0" strike="noStrike" spc="-1">
                <a:solidFill>
                  <a:srgbClr val="000000"/>
                </a:solidFill>
                <a:latin typeface="Balkara Free Condensed - npoekmu.me"/>
              </a:rPr>
              <a:t>1</a:t>
            </a:r>
            <a:endParaRPr lang="ru-RU" sz="3200" b="0" strike="noStrike" spc="-1">
              <a:latin typeface="Balkara Free Condensed - npoekmu.me"/>
            </a:endParaRPr>
          </a:p>
          <a:p>
            <a:pPr>
              <a:lnSpc>
                <a:spcPct val="100000"/>
              </a:lnSpc>
              <a:buNone/>
            </a:pPr>
            <a:endParaRPr lang="ru-RU" sz="1800" b="0" strike="noStrike" spc="-1">
              <a:latin typeface="Balkara Free Condensed - npoekmu.me"/>
            </a:endParaRPr>
          </a:p>
        </p:txBody>
      </p:sp>
      <p:sp>
        <p:nvSpPr>
          <p:cNvPr id="303" name="TextBox 8"/>
          <p:cNvSpPr/>
          <p:nvPr/>
        </p:nvSpPr>
        <p:spPr>
          <a:xfrm>
            <a:off x="4724280" y="5818680"/>
            <a:ext cx="492120" cy="851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3200" b="0" strike="noStrike" spc="-1">
                <a:solidFill>
                  <a:srgbClr val="000000"/>
                </a:solidFill>
                <a:latin typeface="Balkara Free Condensed - npoekmu.me"/>
              </a:rPr>
              <a:t>2</a:t>
            </a:r>
            <a:endParaRPr lang="ru-RU" sz="3200" b="0" strike="noStrike" spc="-1">
              <a:latin typeface="Balkara Free Condensed - npoekmu.me"/>
            </a:endParaRPr>
          </a:p>
          <a:p>
            <a:pPr>
              <a:lnSpc>
                <a:spcPct val="100000"/>
              </a:lnSpc>
              <a:buNone/>
            </a:pPr>
            <a:endParaRPr lang="ru-RU" sz="1800" b="0" strike="noStrike" spc="-1">
              <a:latin typeface="Balkara Free Condensed - npoekmu.me"/>
            </a:endParaRPr>
          </a:p>
        </p:txBody>
      </p:sp>
      <p:sp>
        <p:nvSpPr>
          <p:cNvPr id="304" name="TextBox 9"/>
          <p:cNvSpPr/>
          <p:nvPr/>
        </p:nvSpPr>
        <p:spPr>
          <a:xfrm>
            <a:off x="7805160" y="5818680"/>
            <a:ext cx="492120" cy="851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3200" b="0" strike="noStrike" spc="-1">
                <a:solidFill>
                  <a:srgbClr val="000000"/>
                </a:solidFill>
                <a:latin typeface="Balkara Free Condensed - npoekmu.me"/>
              </a:rPr>
              <a:t>3</a:t>
            </a:r>
            <a:endParaRPr lang="ru-RU" sz="3200" b="0" strike="noStrike" spc="-1">
              <a:latin typeface="Balkara Free Condensed - npoekmu.me"/>
            </a:endParaRPr>
          </a:p>
          <a:p>
            <a:pPr>
              <a:lnSpc>
                <a:spcPct val="100000"/>
              </a:lnSpc>
              <a:buNone/>
            </a:pPr>
            <a:endParaRPr lang="ru-RU" sz="1800" b="0" strike="noStrike" spc="-1">
              <a:latin typeface="Balkara Free Condensed - npoekmu.me"/>
            </a:endParaRPr>
          </a:p>
        </p:txBody>
      </p:sp>
      <p:sp>
        <p:nvSpPr>
          <p:cNvPr id="305" name="TextBox 10"/>
          <p:cNvSpPr/>
          <p:nvPr/>
        </p:nvSpPr>
        <p:spPr>
          <a:xfrm>
            <a:off x="10548360" y="5818680"/>
            <a:ext cx="492120" cy="851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3200" b="0" strike="noStrike" spc="-1">
                <a:solidFill>
                  <a:srgbClr val="000000"/>
                </a:solidFill>
                <a:latin typeface="Balkara Free Condensed - npoekmu.me"/>
              </a:rPr>
              <a:t>4</a:t>
            </a:r>
            <a:endParaRPr lang="ru-RU" sz="3200" b="0" strike="noStrike" spc="-1">
              <a:latin typeface="Balkara Free Condensed - npoekmu.me"/>
            </a:endParaRPr>
          </a:p>
          <a:p>
            <a:pPr>
              <a:lnSpc>
                <a:spcPct val="100000"/>
              </a:lnSpc>
              <a:buNone/>
            </a:pPr>
            <a:endParaRPr lang="ru-RU" sz="1800" b="0" strike="noStrike" spc="-1">
              <a:latin typeface="Balkara Free Condensed - npoekmu.me"/>
            </a:endParaRPr>
          </a:p>
        </p:txBody>
      </p:sp>
      <p:pic>
        <p:nvPicPr>
          <p:cNvPr id="306" name="Рисунок 11" descr="Дом">
            <a:hlinkClick r:id="rId7" action="ppaction://hlinksldjump"/>
          </p:cNvPr>
          <p:cNvPicPr/>
          <p:nvPr/>
        </p:nvPicPr>
        <p:blipFill>
          <a:blip r:embed="rId8"/>
          <a:stretch/>
        </p:blipFill>
        <p:spPr>
          <a:xfrm>
            <a:off x="11277720" y="5943600"/>
            <a:ext cx="914040" cy="9140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>
            <a:alphaModFix amt="79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216000" y="754200"/>
            <a:ext cx="1173600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ru-RU" sz="5400" b="0" strike="noStrike" spc="-1">
                <a:solidFill>
                  <a:srgbClr val="C00000"/>
                </a:solidFill>
                <a:latin typeface="Balkara Free Condensed - npoekmu.me"/>
              </a:rPr>
              <a:t>В какие годы правил Лжедмитрий I? </a:t>
            </a:r>
            <a:endParaRPr lang="ru-RU" sz="5400" b="0" strike="noStrike" spc="-1">
              <a:solidFill>
                <a:srgbClr val="000000"/>
              </a:solidFill>
              <a:latin typeface="Balkara Free Condensed - npoekmu.me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472320" y="2869200"/>
            <a:ext cx="9753120" cy="23853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4400" b="0" strike="noStrike" spc="-1" dirty="0">
                <a:solidFill>
                  <a:srgbClr val="000000"/>
                </a:solidFill>
                <a:latin typeface="Balkara Free Condensed - npoekmu.me"/>
              </a:rPr>
              <a:t> </a:t>
            </a:r>
            <a:r>
              <a:rPr lang="ru-RU" sz="4400" b="0" strike="noStrike" spc="-1" dirty="0">
                <a:solidFill>
                  <a:schemeClr val="accent6">
                    <a:lumMod val="50000"/>
                  </a:schemeClr>
                </a:solidFill>
                <a:latin typeface="Balkara Free Condensed - npoekmu.me"/>
              </a:rPr>
              <a:t>а</a:t>
            </a:r>
            <a:r>
              <a:rPr lang="ru-RU" sz="4400" b="0" strike="noStrike" spc="-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4400" spc="-1" dirty="0">
                <a:solidFill>
                  <a:schemeClr val="accent6">
                    <a:lumMod val="50000"/>
                  </a:schemeClr>
                </a:solidFill>
                <a:latin typeface="Balkara Free Condensed - npoekmu.me"/>
                <a:cs typeface="Times New Roman" panose="02020603050405020304" pitchFamily="18" charset="0"/>
              </a:rPr>
              <a:t> </a:t>
            </a:r>
            <a:r>
              <a:rPr lang="ru-RU" sz="4400" b="0" strike="noStrike" spc="-1" dirty="0">
                <a:solidFill>
                  <a:schemeClr val="accent6">
                    <a:lumMod val="50000"/>
                  </a:schemeClr>
                </a:solidFill>
                <a:latin typeface="Balkara Free Condensed - npoekmu.me"/>
              </a:rPr>
              <a:t>1605</a:t>
            </a:r>
            <a:r>
              <a:rPr lang="ru-RU" sz="4400" b="0" strike="noStrike" spc="-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4400" b="0" strike="noStrike" spc="-1" dirty="0">
                <a:solidFill>
                  <a:schemeClr val="accent6">
                    <a:lumMod val="50000"/>
                  </a:schemeClr>
                </a:solidFill>
                <a:latin typeface="Balkara Free Condensed - npoekmu.me"/>
              </a:rPr>
              <a:t>1606</a:t>
            </a:r>
            <a:br>
              <a:rPr lang="ru-RU" sz="4400" dirty="0"/>
            </a:br>
            <a:r>
              <a:rPr lang="en-US" sz="4400" dirty="0"/>
              <a:t> </a:t>
            </a:r>
            <a:r>
              <a:rPr lang="ru-RU" sz="4400" b="0" strike="noStrike" spc="-1" dirty="0">
                <a:solidFill>
                  <a:srgbClr val="000000"/>
                </a:solidFill>
                <a:latin typeface="Balkara Free Condensed - npoekmu.me"/>
              </a:rPr>
              <a:t>б</a:t>
            </a:r>
            <a:r>
              <a:rPr lang="ru-RU" sz="44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4400" b="0" strike="noStrike" spc="-1" dirty="0">
                <a:solidFill>
                  <a:srgbClr val="000000"/>
                </a:solidFill>
                <a:latin typeface="Balkara Free Condensed - npoekmu.me"/>
              </a:rPr>
              <a:t> 1689</a:t>
            </a:r>
            <a:r>
              <a:rPr lang="ru-RU" sz="44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4400" b="0" strike="noStrike" spc="-1" dirty="0">
                <a:solidFill>
                  <a:srgbClr val="000000"/>
                </a:solidFill>
                <a:latin typeface="Balkara Free Condensed - npoekmu.me"/>
              </a:rPr>
              <a:t>1725</a:t>
            </a:r>
            <a:br>
              <a:rPr sz="4400" dirty="0"/>
            </a:br>
            <a:r>
              <a:rPr lang="en-US" sz="4400" dirty="0"/>
              <a:t> </a:t>
            </a:r>
            <a:r>
              <a:rPr lang="ru-RU" sz="4400" b="0" strike="noStrike" spc="-1" dirty="0">
                <a:solidFill>
                  <a:srgbClr val="000000"/>
                </a:solidFill>
                <a:latin typeface="Balkara Free Condensed - npoekmu.me"/>
              </a:rPr>
              <a:t>в</a:t>
            </a:r>
            <a:r>
              <a:rPr lang="ru-RU" sz="44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4400" b="0" strike="noStrike" spc="-1" dirty="0">
                <a:solidFill>
                  <a:srgbClr val="000000"/>
                </a:solidFill>
                <a:latin typeface="Balkara Free Condensed - npoekmu.me"/>
              </a:rPr>
              <a:t> 1533</a:t>
            </a:r>
            <a:r>
              <a:rPr lang="ru-RU" sz="44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4400" b="0" strike="noStrike" spc="-1" dirty="0">
                <a:solidFill>
                  <a:srgbClr val="000000"/>
                </a:solidFill>
                <a:latin typeface="Balkara Free Condensed - npoekmu.me"/>
              </a:rPr>
              <a:t>1554</a:t>
            </a:r>
          </a:p>
        </p:txBody>
      </p:sp>
      <p:sp>
        <p:nvSpPr>
          <p:cNvPr id="102" name="Овал 3"/>
          <p:cNvSpPr/>
          <p:nvPr/>
        </p:nvSpPr>
        <p:spPr>
          <a:xfrm>
            <a:off x="9479160" y="1582920"/>
            <a:ext cx="2346480" cy="1782720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3200" b="0" strike="noStrike" spc="-1">
                <a:solidFill>
                  <a:srgbClr val="203864"/>
                </a:solidFill>
                <a:latin typeface="Balkara Free Condensed - npoekm"/>
              </a:rPr>
              <a:t>10 баллов</a:t>
            </a:r>
            <a:endParaRPr lang="ru-RU" sz="3200" b="0" strike="noStrike" spc="-1">
              <a:latin typeface="Arial"/>
            </a:endParaRPr>
          </a:p>
        </p:txBody>
      </p:sp>
      <p:pic>
        <p:nvPicPr>
          <p:cNvPr id="103" name="Рисунок 5" descr="Дом">
            <a:hlinkClick r:id="rId3" action="ppaction://hlinksldjump"/>
          </p:cNvPr>
          <p:cNvPicPr/>
          <p:nvPr/>
        </p:nvPicPr>
        <p:blipFill>
          <a:blip r:embed="rId4"/>
          <a:stretch/>
        </p:blipFill>
        <p:spPr>
          <a:xfrm>
            <a:off x="11277720" y="5943600"/>
            <a:ext cx="914040" cy="91404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104161932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>
            <a:alphaModFix amt="79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PlaceHolder 1"/>
          <p:cNvSpPr>
            <a:spLocks noGrp="1"/>
          </p:cNvSpPr>
          <p:nvPr>
            <p:ph type="title"/>
          </p:nvPr>
        </p:nvSpPr>
        <p:spPr>
          <a:xfrm>
            <a:off x="355320" y="736560"/>
            <a:ext cx="1158480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5400" b="0" strike="noStrike" spc="-1">
                <a:solidFill>
                  <a:srgbClr val="C00000"/>
                </a:solidFill>
                <a:latin typeface="Balkara Free Condensed - npoekmu.me"/>
              </a:rPr>
              <a:t>НА КАКОЙ КАРТИНЕ ИЗОБРАЖЕН ДМИТРИЙ ПОЖАРСКИЙ?</a:t>
            </a:r>
            <a:endParaRPr lang="ru-RU" sz="5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8" name="Овал 3"/>
          <p:cNvSpPr/>
          <p:nvPr/>
        </p:nvSpPr>
        <p:spPr>
          <a:xfrm>
            <a:off x="10030320" y="1501920"/>
            <a:ext cx="1909800" cy="1198800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400" b="0" strike="noStrike" spc="-1">
                <a:solidFill>
                  <a:srgbClr val="203864"/>
                </a:solidFill>
                <a:latin typeface="Balkara Free Condensed - npoekm"/>
              </a:rPr>
              <a:t>35 баллов</a:t>
            </a:r>
            <a:endParaRPr lang="ru-RU" sz="2400" b="0" strike="noStrike" spc="-1">
              <a:latin typeface="Arial"/>
            </a:endParaRPr>
          </a:p>
        </p:txBody>
      </p:sp>
      <p:pic>
        <p:nvPicPr>
          <p:cNvPr id="309" name="Picture 2"/>
          <p:cNvPicPr/>
          <p:nvPr/>
        </p:nvPicPr>
        <p:blipFill>
          <a:blip r:embed="rId3"/>
          <a:srcRect l="13572" r="29186"/>
          <a:stretch/>
        </p:blipFill>
        <p:spPr>
          <a:xfrm>
            <a:off x="150120" y="2723760"/>
            <a:ext cx="3586320" cy="3553920"/>
          </a:xfrm>
          <a:prstGeom prst="rect">
            <a:avLst/>
          </a:prstGeom>
          <a:ln w="0">
            <a:noFill/>
          </a:ln>
        </p:spPr>
      </p:pic>
      <p:pic>
        <p:nvPicPr>
          <p:cNvPr id="310" name="Picture 4"/>
          <p:cNvPicPr/>
          <p:nvPr/>
        </p:nvPicPr>
        <p:blipFill>
          <a:blip r:embed="rId4"/>
          <a:stretch/>
        </p:blipFill>
        <p:spPr>
          <a:xfrm>
            <a:off x="3829320" y="3008160"/>
            <a:ext cx="2611440" cy="2640240"/>
          </a:xfrm>
          <a:prstGeom prst="rect">
            <a:avLst/>
          </a:prstGeom>
          <a:ln w="0">
            <a:noFill/>
          </a:ln>
        </p:spPr>
      </p:pic>
      <p:pic>
        <p:nvPicPr>
          <p:cNvPr id="311" name="Picture 6"/>
          <p:cNvPicPr/>
          <p:nvPr/>
        </p:nvPicPr>
        <p:blipFill>
          <a:blip r:embed="rId5"/>
          <a:stretch/>
        </p:blipFill>
        <p:spPr>
          <a:xfrm>
            <a:off x="6758640" y="2974680"/>
            <a:ext cx="2412720" cy="2689200"/>
          </a:xfrm>
          <a:prstGeom prst="rect">
            <a:avLst/>
          </a:prstGeom>
          <a:ln w="0">
            <a:noFill/>
          </a:ln>
        </p:spPr>
      </p:pic>
      <p:pic>
        <p:nvPicPr>
          <p:cNvPr id="312" name="Picture 8"/>
          <p:cNvPicPr/>
          <p:nvPr/>
        </p:nvPicPr>
        <p:blipFill>
          <a:blip r:embed="rId6"/>
          <a:stretch/>
        </p:blipFill>
        <p:spPr>
          <a:xfrm>
            <a:off x="9439560" y="2974680"/>
            <a:ext cx="2217600" cy="2653200"/>
          </a:xfrm>
          <a:prstGeom prst="rect">
            <a:avLst/>
          </a:prstGeom>
          <a:ln w="0">
            <a:noFill/>
          </a:ln>
        </p:spPr>
      </p:pic>
      <p:sp>
        <p:nvSpPr>
          <p:cNvPr id="313" name="TextBox 7"/>
          <p:cNvSpPr/>
          <p:nvPr/>
        </p:nvSpPr>
        <p:spPr>
          <a:xfrm>
            <a:off x="1889640" y="6277680"/>
            <a:ext cx="492120" cy="851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3200" b="0" strike="noStrike" spc="-1">
                <a:solidFill>
                  <a:srgbClr val="385623"/>
                </a:solidFill>
                <a:latin typeface="Balkara Free Condensed - npoekmu.me"/>
              </a:rPr>
              <a:t>1</a:t>
            </a:r>
            <a:endParaRPr lang="ru-RU" sz="3200" b="0" strike="noStrike" spc="-1">
              <a:latin typeface="Balkara Free Condensed - npoekmu.me"/>
            </a:endParaRPr>
          </a:p>
          <a:p>
            <a:pPr>
              <a:lnSpc>
                <a:spcPct val="100000"/>
              </a:lnSpc>
              <a:buNone/>
            </a:pPr>
            <a:endParaRPr lang="ru-RU" sz="1800" b="0" strike="noStrike" spc="-1">
              <a:latin typeface="Balkara Free Condensed - npoekmu.me"/>
            </a:endParaRPr>
          </a:p>
        </p:txBody>
      </p:sp>
      <p:sp>
        <p:nvSpPr>
          <p:cNvPr id="314" name="TextBox 8"/>
          <p:cNvSpPr/>
          <p:nvPr/>
        </p:nvSpPr>
        <p:spPr>
          <a:xfrm>
            <a:off x="4724280" y="5818680"/>
            <a:ext cx="492120" cy="851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3200" b="0" strike="noStrike" spc="-1">
                <a:solidFill>
                  <a:srgbClr val="000000"/>
                </a:solidFill>
                <a:latin typeface="Balkara Free Condensed - npoekmu.me"/>
              </a:rPr>
              <a:t>2</a:t>
            </a:r>
            <a:endParaRPr lang="ru-RU" sz="3200" b="0" strike="noStrike" spc="-1">
              <a:latin typeface="Balkara Free Condensed - npoekmu.me"/>
            </a:endParaRPr>
          </a:p>
          <a:p>
            <a:pPr>
              <a:lnSpc>
                <a:spcPct val="100000"/>
              </a:lnSpc>
              <a:buNone/>
            </a:pPr>
            <a:endParaRPr lang="ru-RU" sz="1800" b="0" strike="noStrike" spc="-1">
              <a:latin typeface="Balkara Free Condensed - npoekmu.me"/>
            </a:endParaRPr>
          </a:p>
        </p:txBody>
      </p:sp>
      <p:sp>
        <p:nvSpPr>
          <p:cNvPr id="315" name="TextBox 9"/>
          <p:cNvSpPr/>
          <p:nvPr/>
        </p:nvSpPr>
        <p:spPr>
          <a:xfrm>
            <a:off x="7805160" y="5818680"/>
            <a:ext cx="492120" cy="851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3200" b="0" strike="noStrike" spc="-1">
                <a:solidFill>
                  <a:srgbClr val="000000"/>
                </a:solidFill>
                <a:latin typeface="Balkara Free Condensed - npoekmu.me"/>
              </a:rPr>
              <a:t>3</a:t>
            </a:r>
            <a:endParaRPr lang="ru-RU" sz="3200" b="0" strike="noStrike" spc="-1">
              <a:latin typeface="Balkara Free Condensed - npoekmu.me"/>
            </a:endParaRPr>
          </a:p>
          <a:p>
            <a:pPr>
              <a:lnSpc>
                <a:spcPct val="100000"/>
              </a:lnSpc>
              <a:buNone/>
            </a:pPr>
            <a:endParaRPr lang="ru-RU" sz="1800" b="0" strike="noStrike" spc="-1">
              <a:latin typeface="Balkara Free Condensed - npoekmu.me"/>
            </a:endParaRPr>
          </a:p>
        </p:txBody>
      </p:sp>
      <p:sp>
        <p:nvSpPr>
          <p:cNvPr id="316" name="TextBox 10"/>
          <p:cNvSpPr/>
          <p:nvPr/>
        </p:nvSpPr>
        <p:spPr>
          <a:xfrm>
            <a:off x="10548360" y="5818680"/>
            <a:ext cx="492120" cy="851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3200" b="0" strike="noStrike" spc="-1">
                <a:solidFill>
                  <a:srgbClr val="000000"/>
                </a:solidFill>
                <a:latin typeface="Balkara Free Condensed - npoekmu.me"/>
              </a:rPr>
              <a:t>4</a:t>
            </a:r>
            <a:endParaRPr lang="ru-RU" sz="3200" b="0" strike="noStrike" spc="-1">
              <a:latin typeface="Balkara Free Condensed - npoekmu.me"/>
            </a:endParaRPr>
          </a:p>
          <a:p>
            <a:pPr>
              <a:lnSpc>
                <a:spcPct val="100000"/>
              </a:lnSpc>
              <a:buNone/>
            </a:pPr>
            <a:endParaRPr lang="ru-RU" sz="1800" b="0" strike="noStrike" spc="-1">
              <a:latin typeface="Balkara Free Condensed - npoekmu.me"/>
            </a:endParaRPr>
          </a:p>
        </p:txBody>
      </p:sp>
      <p:pic>
        <p:nvPicPr>
          <p:cNvPr id="317" name="Рисунок 2" descr="Дом">
            <a:hlinkClick r:id="rId7" action="ppaction://hlinksldjump"/>
          </p:cNvPr>
          <p:cNvPicPr/>
          <p:nvPr/>
        </p:nvPicPr>
        <p:blipFill>
          <a:blip r:embed="rId8"/>
          <a:stretch/>
        </p:blipFill>
        <p:spPr>
          <a:xfrm>
            <a:off x="11277720" y="5943600"/>
            <a:ext cx="914040" cy="9140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>
            <a:alphaModFix amt="79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PlaceHolder 1"/>
          <p:cNvSpPr>
            <a:spLocks noGrp="1"/>
          </p:cNvSpPr>
          <p:nvPr>
            <p:ph type="title"/>
          </p:nvPr>
        </p:nvSpPr>
        <p:spPr>
          <a:xfrm>
            <a:off x="355320" y="736560"/>
            <a:ext cx="1158480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5400" b="0" strike="noStrike" spc="-1">
                <a:solidFill>
                  <a:srgbClr val="C00000"/>
                </a:solidFill>
                <a:latin typeface="Balkara Free Condensed - npoekmu.me"/>
              </a:rPr>
              <a:t>НА КАКОЙ КАРТИНЕ ИЗОБРАЖЕН КУЗЬМА МИНИН?</a:t>
            </a:r>
            <a:endParaRPr lang="ru-RU" sz="5400" b="0" strike="noStrike" spc="-1">
              <a:solidFill>
                <a:srgbClr val="000000"/>
              </a:solidFill>
              <a:latin typeface="Balkara Free Condensed - npoekmu.me"/>
            </a:endParaRPr>
          </a:p>
        </p:txBody>
      </p:sp>
      <p:sp>
        <p:nvSpPr>
          <p:cNvPr id="319" name="Овал 3"/>
          <p:cNvSpPr/>
          <p:nvPr/>
        </p:nvSpPr>
        <p:spPr>
          <a:xfrm>
            <a:off x="10030320" y="1501920"/>
            <a:ext cx="1909800" cy="1198800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400" b="0" strike="noStrike" spc="-1">
                <a:solidFill>
                  <a:srgbClr val="203864"/>
                </a:solidFill>
                <a:latin typeface="Balkara Free Condensed - npoekm"/>
              </a:rPr>
              <a:t>40 баллов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320" name="TextBox 7"/>
          <p:cNvSpPr/>
          <p:nvPr/>
        </p:nvSpPr>
        <p:spPr>
          <a:xfrm>
            <a:off x="1253880" y="5691240"/>
            <a:ext cx="492120" cy="851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3200" b="0" strike="noStrike" spc="-1">
                <a:solidFill>
                  <a:srgbClr val="000000"/>
                </a:solidFill>
                <a:latin typeface="Balkara Free Condensed - npoekmu.me"/>
              </a:rPr>
              <a:t>1</a:t>
            </a:r>
            <a:endParaRPr lang="ru-RU" sz="3200" b="0" strike="noStrike" spc="-1">
              <a:latin typeface="Balkara Free Condensed - npoekmu.me"/>
            </a:endParaRPr>
          </a:p>
          <a:p>
            <a:pPr>
              <a:lnSpc>
                <a:spcPct val="100000"/>
              </a:lnSpc>
              <a:buNone/>
            </a:pPr>
            <a:endParaRPr lang="ru-RU" sz="1800" b="0" strike="noStrike" spc="-1">
              <a:latin typeface="Balkara Free Condensed - npoekmu.me"/>
            </a:endParaRPr>
          </a:p>
        </p:txBody>
      </p:sp>
      <p:sp>
        <p:nvSpPr>
          <p:cNvPr id="321" name="TextBox 8"/>
          <p:cNvSpPr/>
          <p:nvPr/>
        </p:nvSpPr>
        <p:spPr>
          <a:xfrm>
            <a:off x="4113720" y="5663880"/>
            <a:ext cx="492120" cy="851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3200" b="0" strike="noStrike" spc="-1">
                <a:solidFill>
                  <a:srgbClr val="000000"/>
                </a:solidFill>
                <a:latin typeface="Balkara Free Condensed - npoekmu.me"/>
              </a:rPr>
              <a:t>2</a:t>
            </a:r>
            <a:endParaRPr lang="ru-RU" sz="3200" b="0" strike="noStrike" spc="-1">
              <a:latin typeface="Balkara Free Condensed - npoekmu.me"/>
            </a:endParaRPr>
          </a:p>
          <a:p>
            <a:pPr>
              <a:lnSpc>
                <a:spcPct val="100000"/>
              </a:lnSpc>
              <a:buNone/>
            </a:pPr>
            <a:endParaRPr lang="ru-RU" sz="1800" b="0" strike="noStrike" spc="-1">
              <a:latin typeface="Balkara Free Condensed - npoekmu.me"/>
            </a:endParaRPr>
          </a:p>
        </p:txBody>
      </p:sp>
      <p:sp>
        <p:nvSpPr>
          <p:cNvPr id="322" name="TextBox 9"/>
          <p:cNvSpPr/>
          <p:nvPr/>
        </p:nvSpPr>
        <p:spPr>
          <a:xfrm>
            <a:off x="7093800" y="5716440"/>
            <a:ext cx="492120" cy="851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3200" b="0" strike="noStrike" spc="-1">
                <a:solidFill>
                  <a:srgbClr val="000000"/>
                </a:solidFill>
                <a:latin typeface="Balkara Free Condensed - npoekmu.me"/>
              </a:rPr>
              <a:t>3</a:t>
            </a:r>
            <a:endParaRPr lang="ru-RU" sz="3200" b="0" strike="noStrike" spc="-1">
              <a:latin typeface="Balkara Free Condensed - npoekmu.me"/>
            </a:endParaRPr>
          </a:p>
          <a:p>
            <a:pPr>
              <a:lnSpc>
                <a:spcPct val="100000"/>
              </a:lnSpc>
              <a:buNone/>
            </a:pPr>
            <a:endParaRPr lang="ru-RU" sz="1800" b="0" strike="noStrike" spc="-1">
              <a:latin typeface="Balkara Free Condensed - npoekmu.me"/>
            </a:endParaRPr>
          </a:p>
        </p:txBody>
      </p:sp>
      <p:sp>
        <p:nvSpPr>
          <p:cNvPr id="323" name="TextBox 10"/>
          <p:cNvSpPr/>
          <p:nvPr/>
        </p:nvSpPr>
        <p:spPr>
          <a:xfrm>
            <a:off x="10073520" y="5690520"/>
            <a:ext cx="492120" cy="852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3200" b="0" strike="noStrike" spc="-1">
                <a:solidFill>
                  <a:srgbClr val="000000"/>
                </a:solidFill>
                <a:latin typeface="Balkara Free Condensed - npoekmu.me"/>
              </a:rPr>
              <a:t>4</a:t>
            </a:r>
            <a:endParaRPr lang="ru-RU" sz="3200" b="0" strike="noStrike" spc="-1">
              <a:latin typeface="Balkara Free Condensed - npoekmu.me"/>
            </a:endParaRPr>
          </a:p>
          <a:p>
            <a:pPr>
              <a:lnSpc>
                <a:spcPct val="100000"/>
              </a:lnSpc>
              <a:buNone/>
            </a:pPr>
            <a:endParaRPr lang="ru-RU" sz="1800" b="0" strike="noStrike" spc="-1">
              <a:latin typeface="Balkara Free Condensed - npoekmu.me"/>
            </a:endParaRPr>
          </a:p>
        </p:txBody>
      </p:sp>
      <p:pic>
        <p:nvPicPr>
          <p:cNvPr id="324" name="Picture 2"/>
          <p:cNvPicPr/>
          <p:nvPr/>
        </p:nvPicPr>
        <p:blipFill>
          <a:blip r:embed="rId3"/>
          <a:srcRect r="4434"/>
          <a:stretch/>
        </p:blipFill>
        <p:spPr>
          <a:xfrm>
            <a:off x="220320" y="2976480"/>
            <a:ext cx="2559600" cy="2687040"/>
          </a:xfrm>
          <a:prstGeom prst="rect">
            <a:avLst/>
          </a:prstGeom>
          <a:ln w="0">
            <a:noFill/>
          </a:ln>
        </p:spPr>
      </p:pic>
      <p:pic>
        <p:nvPicPr>
          <p:cNvPr id="325" name="Picture 4"/>
          <p:cNvPicPr/>
          <p:nvPr/>
        </p:nvPicPr>
        <p:blipFill>
          <a:blip r:embed="rId4"/>
          <a:srcRect t="8479" b="5771"/>
          <a:stretch/>
        </p:blipFill>
        <p:spPr>
          <a:xfrm>
            <a:off x="3122280" y="2949480"/>
            <a:ext cx="2420280" cy="2740680"/>
          </a:xfrm>
          <a:prstGeom prst="rect">
            <a:avLst/>
          </a:prstGeom>
          <a:ln w="0">
            <a:noFill/>
          </a:ln>
        </p:spPr>
      </p:pic>
      <p:pic>
        <p:nvPicPr>
          <p:cNvPr id="326" name="Picture 6"/>
          <p:cNvPicPr/>
          <p:nvPr/>
        </p:nvPicPr>
        <p:blipFill>
          <a:blip r:embed="rId5"/>
          <a:stretch/>
        </p:blipFill>
        <p:spPr>
          <a:xfrm>
            <a:off x="5885280" y="2976480"/>
            <a:ext cx="2687040" cy="2687040"/>
          </a:xfrm>
          <a:prstGeom prst="rect">
            <a:avLst/>
          </a:prstGeom>
          <a:ln w="0">
            <a:noFill/>
          </a:ln>
        </p:spPr>
      </p:pic>
      <p:pic>
        <p:nvPicPr>
          <p:cNvPr id="327" name="Picture 8"/>
          <p:cNvPicPr/>
          <p:nvPr/>
        </p:nvPicPr>
        <p:blipFill>
          <a:blip r:embed="rId6"/>
          <a:stretch/>
        </p:blipFill>
        <p:spPr>
          <a:xfrm>
            <a:off x="8848440" y="2949480"/>
            <a:ext cx="2687040" cy="2687040"/>
          </a:xfrm>
          <a:prstGeom prst="rect">
            <a:avLst/>
          </a:prstGeom>
          <a:ln w="0">
            <a:noFill/>
          </a:ln>
        </p:spPr>
      </p:pic>
      <p:pic>
        <p:nvPicPr>
          <p:cNvPr id="328" name="Рисунок 2" descr="Дом">
            <a:hlinkClick r:id="rId7" action="ppaction://hlinksldjump"/>
          </p:cNvPr>
          <p:cNvPicPr/>
          <p:nvPr/>
        </p:nvPicPr>
        <p:blipFill>
          <a:blip r:embed="rId8"/>
          <a:stretch/>
        </p:blipFill>
        <p:spPr>
          <a:xfrm>
            <a:off x="11277720" y="5943600"/>
            <a:ext cx="914040" cy="9140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>
            <a:alphaModFix amt="79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PlaceHolder 1"/>
          <p:cNvSpPr>
            <a:spLocks noGrp="1"/>
          </p:cNvSpPr>
          <p:nvPr>
            <p:ph type="title"/>
          </p:nvPr>
        </p:nvSpPr>
        <p:spPr>
          <a:xfrm>
            <a:off x="355320" y="736560"/>
            <a:ext cx="1158480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5400" b="0" strike="noStrike" spc="-1">
                <a:solidFill>
                  <a:srgbClr val="C00000"/>
                </a:solidFill>
                <a:latin typeface="Balkara Free Condensed - npoekmu.me"/>
              </a:rPr>
              <a:t>НА КАКОЙ КАРТИНЕ ИЗОБРАЖЕН КУЗЬМА МИНИН?</a:t>
            </a:r>
            <a:endParaRPr lang="ru-RU" sz="5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0" name="Овал 3"/>
          <p:cNvSpPr/>
          <p:nvPr/>
        </p:nvSpPr>
        <p:spPr>
          <a:xfrm>
            <a:off x="10030320" y="1501920"/>
            <a:ext cx="1909800" cy="1198800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400" b="0" strike="noStrike" spc="-1">
                <a:solidFill>
                  <a:srgbClr val="203864"/>
                </a:solidFill>
                <a:latin typeface="Balkara Free Condensed - npoekm"/>
              </a:rPr>
              <a:t>40 баллов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331" name="TextBox 7"/>
          <p:cNvSpPr/>
          <p:nvPr/>
        </p:nvSpPr>
        <p:spPr>
          <a:xfrm>
            <a:off x="1044000" y="5435640"/>
            <a:ext cx="492120" cy="851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3200" b="0" strike="noStrike" spc="-1">
                <a:solidFill>
                  <a:srgbClr val="000000"/>
                </a:solidFill>
                <a:latin typeface="Balkara Free Condensed - npoekmu.me"/>
              </a:rPr>
              <a:t>1</a:t>
            </a:r>
            <a:endParaRPr lang="ru-RU" sz="3200" b="0" strike="noStrike" spc="-1">
              <a:latin typeface="Balkara Free Condensed - npoekmu.me"/>
            </a:endParaRPr>
          </a:p>
          <a:p>
            <a:pPr>
              <a:lnSpc>
                <a:spcPct val="100000"/>
              </a:lnSpc>
              <a:buNone/>
            </a:pPr>
            <a:endParaRPr lang="ru-RU" sz="1800" b="0" strike="noStrike" spc="-1">
              <a:latin typeface="Balkara Free Condensed - npoekmu.me"/>
            </a:endParaRPr>
          </a:p>
        </p:txBody>
      </p:sp>
      <p:sp>
        <p:nvSpPr>
          <p:cNvPr id="332" name="TextBox 8"/>
          <p:cNvSpPr/>
          <p:nvPr/>
        </p:nvSpPr>
        <p:spPr>
          <a:xfrm>
            <a:off x="3736440" y="6074640"/>
            <a:ext cx="492120" cy="851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3200" b="0" strike="noStrike" spc="-1">
                <a:solidFill>
                  <a:srgbClr val="385623"/>
                </a:solidFill>
                <a:latin typeface="Balkara Free Condensed - npoekmu.me"/>
              </a:rPr>
              <a:t>2</a:t>
            </a:r>
            <a:endParaRPr lang="ru-RU" sz="3200" b="0" strike="noStrike" spc="-1">
              <a:latin typeface="Balkara Free Condensed - npoekmu.me"/>
            </a:endParaRPr>
          </a:p>
          <a:p>
            <a:pPr>
              <a:lnSpc>
                <a:spcPct val="100000"/>
              </a:lnSpc>
              <a:buNone/>
            </a:pPr>
            <a:endParaRPr lang="ru-RU" sz="1800" b="0" strike="noStrike" spc="-1">
              <a:latin typeface="Balkara Free Condensed - npoekmu.me"/>
            </a:endParaRPr>
          </a:p>
        </p:txBody>
      </p:sp>
      <p:sp>
        <p:nvSpPr>
          <p:cNvPr id="333" name="TextBox 9"/>
          <p:cNvSpPr/>
          <p:nvPr/>
        </p:nvSpPr>
        <p:spPr>
          <a:xfrm>
            <a:off x="6679440" y="5497920"/>
            <a:ext cx="492120" cy="851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3200" b="0" strike="noStrike" spc="-1">
                <a:solidFill>
                  <a:srgbClr val="000000"/>
                </a:solidFill>
                <a:latin typeface="Balkara Free Condensed - npoekmu.me"/>
              </a:rPr>
              <a:t>3</a:t>
            </a:r>
            <a:endParaRPr lang="ru-RU" sz="3200" b="0" strike="noStrike" spc="-1">
              <a:latin typeface="Balkara Free Condensed - npoekmu.me"/>
            </a:endParaRPr>
          </a:p>
          <a:p>
            <a:pPr>
              <a:lnSpc>
                <a:spcPct val="100000"/>
              </a:lnSpc>
              <a:buNone/>
            </a:pPr>
            <a:endParaRPr lang="ru-RU" sz="1800" b="0" strike="noStrike" spc="-1">
              <a:latin typeface="Balkara Free Condensed - npoekmu.me"/>
            </a:endParaRPr>
          </a:p>
        </p:txBody>
      </p:sp>
      <p:sp>
        <p:nvSpPr>
          <p:cNvPr id="334" name="TextBox 10"/>
          <p:cNvSpPr/>
          <p:nvPr/>
        </p:nvSpPr>
        <p:spPr>
          <a:xfrm>
            <a:off x="9371880" y="5493240"/>
            <a:ext cx="492120" cy="851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3200" b="0" strike="noStrike" spc="-1">
                <a:solidFill>
                  <a:srgbClr val="000000"/>
                </a:solidFill>
                <a:latin typeface="Balkara Free Condensed - npoekmu.me"/>
              </a:rPr>
              <a:t>4</a:t>
            </a:r>
            <a:endParaRPr lang="ru-RU" sz="3200" b="0" strike="noStrike" spc="-1">
              <a:latin typeface="Balkara Free Condensed - npoekmu.me"/>
            </a:endParaRPr>
          </a:p>
          <a:p>
            <a:pPr>
              <a:lnSpc>
                <a:spcPct val="100000"/>
              </a:lnSpc>
              <a:buNone/>
            </a:pPr>
            <a:endParaRPr lang="ru-RU" sz="1800" b="0" strike="noStrike" spc="-1">
              <a:latin typeface="Balkara Free Condensed - npoekmu.me"/>
            </a:endParaRPr>
          </a:p>
        </p:txBody>
      </p:sp>
      <p:pic>
        <p:nvPicPr>
          <p:cNvPr id="335" name="Picture 2"/>
          <p:cNvPicPr/>
          <p:nvPr/>
        </p:nvPicPr>
        <p:blipFill>
          <a:blip r:embed="rId4"/>
          <a:srcRect r="4434"/>
          <a:stretch/>
        </p:blipFill>
        <p:spPr>
          <a:xfrm>
            <a:off x="159120" y="3329640"/>
            <a:ext cx="2005200" cy="2105280"/>
          </a:xfrm>
          <a:prstGeom prst="rect">
            <a:avLst/>
          </a:prstGeom>
          <a:ln w="0">
            <a:noFill/>
          </a:ln>
        </p:spPr>
      </p:pic>
      <p:pic>
        <p:nvPicPr>
          <p:cNvPr id="336" name="Picture 4"/>
          <p:cNvPicPr/>
          <p:nvPr/>
        </p:nvPicPr>
        <p:blipFill>
          <a:blip r:embed="rId5"/>
          <a:srcRect t="8479" b="5771"/>
          <a:stretch/>
        </p:blipFill>
        <p:spPr>
          <a:xfrm>
            <a:off x="2299320" y="2336040"/>
            <a:ext cx="3342600" cy="3785040"/>
          </a:xfrm>
          <a:prstGeom prst="rect">
            <a:avLst/>
          </a:prstGeom>
          <a:ln w="0">
            <a:noFill/>
          </a:ln>
        </p:spPr>
      </p:pic>
      <p:pic>
        <p:nvPicPr>
          <p:cNvPr id="337" name="Picture 6"/>
          <p:cNvPicPr/>
          <p:nvPr/>
        </p:nvPicPr>
        <p:blipFill>
          <a:blip r:embed="rId6"/>
          <a:stretch/>
        </p:blipFill>
        <p:spPr>
          <a:xfrm>
            <a:off x="5810400" y="3265920"/>
            <a:ext cx="2230200" cy="2230200"/>
          </a:xfrm>
          <a:prstGeom prst="rect">
            <a:avLst/>
          </a:prstGeom>
          <a:ln w="0">
            <a:noFill/>
          </a:ln>
        </p:spPr>
      </p:pic>
      <p:pic>
        <p:nvPicPr>
          <p:cNvPr id="338" name="Picture 8"/>
          <p:cNvPicPr/>
          <p:nvPr/>
        </p:nvPicPr>
        <p:blipFill>
          <a:blip r:embed="rId7"/>
          <a:stretch/>
        </p:blipFill>
        <p:spPr>
          <a:xfrm>
            <a:off x="8502840" y="3265920"/>
            <a:ext cx="2230200" cy="2230200"/>
          </a:xfrm>
          <a:prstGeom prst="rect">
            <a:avLst/>
          </a:prstGeom>
          <a:ln w="0">
            <a:noFill/>
          </a:ln>
        </p:spPr>
      </p:pic>
      <p:pic>
        <p:nvPicPr>
          <p:cNvPr id="339" name="Рисунок 2" descr="Дом">
            <a:hlinkClick r:id="rId8" action="ppaction://hlinksldjump"/>
          </p:cNvPr>
          <p:cNvPicPr/>
          <p:nvPr/>
        </p:nvPicPr>
        <p:blipFill>
          <a:blip r:embed="rId9"/>
          <a:stretch/>
        </p:blipFill>
        <p:spPr>
          <a:xfrm>
            <a:off x="11277720" y="5943600"/>
            <a:ext cx="914040" cy="9140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>
            <a:alphaModFix amt="79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PlaceHolder 1"/>
          <p:cNvSpPr>
            <a:spLocks noGrp="1"/>
          </p:cNvSpPr>
          <p:nvPr>
            <p:ph type="title"/>
          </p:nvPr>
        </p:nvSpPr>
        <p:spPr>
          <a:xfrm>
            <a:off x="355320" y="799920"/>
            <a:ext cx="1158480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5400" b="0" strike="noStrike" spc="-1">
                <a:solidFill>
                  <a:srgbClr val="C00000"/>
                </a:solidFill>
                <a:latin typeface="Balkara Free Condensed - npoekmu.me"/>
              </a:rPr>
              <a:t>В ЧЕСТЬ КАКИХ ИСТОРИЧЕСКИХ ЛИЧНОСТЕЙ БЫЛ ВОЗДВИГНУТ ЭТОТ ПАМЯТНИК?</a:t>
            </a:r>
            <a:endParaRPr lang="ru-RU" sz="5400" b="0" strike="noStrike" spc="-1">
              <a:solidFill>
                <a:srgbClr val="000000"/>
              </a:solidFill>
              <a:latin typeface="Balkara Free Condensed - npoekmu.me"/>
            </a:endParaRPr>
          </a:p>
        </p:txBody>
      </p:sp>
      <p:sp>
        <p:nvSpPr>
          <p:cNvPr id="341" name="Овал 3"/>
          <p:cNvSpPr/>
          <p:nvPr/>
        </p:nvSpPr>
        <p:spPr>
          <a:xfrm>
            <a:off x="9504000" y="2304000"/>
            <a:ext cx="1909800" cy="1198800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400" b="0" strike="noStrike" spc="-1">
                <a:solidFill>
                  <a:srgbClr val="203864"/>
                </a:solidFill>
                <a:latin typeface="Balkara Free Condensed - npoekm"/>
              </a:rPr>
              <a:t>45 баллов</a:t>
            </a:r>
            <a:endParaRPr lang="ru-RU" sz="2400" b="0" strike="noStrike" spc="-1">
              <a:latin typeface="Arial"/>
            </a:endParaRPr>
          </a:p>
        </p:txBody>
      </p:sp>
      <p:pic>
        <p:nvPicPr>
          <p:cNvPr id="342" name="Picture 2"/>
          <p:cNvPicPr/>
          <p:nvPr/>
        </p:nvPicPr>
        <p:blipFill>
          <a:blip r:embed="rId3"/>
          <a:stretch/>
        </p:blipFill>
        <p:spPr>
          <a:xfrm>
            <a:off x="355320" y="2876040"/>
            <a:ext cx="5336640" cy="3531960"/>
          </a:xfrm>
          <a:prstGeom prst="rect">
            <a:avLst/>
          </a:prstGeom>
          <a:ln w="0">
            <a:noFill/>
          </a:ln>
        </p:spPr>
      </p:pic>
      <p:pic>
        <p:nvPicPr>
          <p:cNvPr id="343" name="Рисунок 2" descr="Дом">
            <a:hlinkClick r:id="rId4" action="ppaction://hlinksldjump"/>
          </p:cNvPr>
          <p:cNvPicPr/>
          <p:nvPr/>
        </p:nvPicPr>
        <p:blipFill>
          <a:blip r:embed="rId5"/>
          <a:stretch/>
        </p:blipFill>
        <p:spPr>
          <a:xfrm>
            <a:off x="11277720" y="5943600"/>
            <a:ext cx="914040" cy="9140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>
            <a:alphaModFix amt="79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PlaceHolder 1"/>
          <p:cNvSpPr>
            <a:spLocks noGrp="1"/>
          </p:cNvSpPr>
          <p:nvPr>
            <p:ph type="title"/>
          </p:nvPr>
        </p:nvSpPr>
        <p:spPr>
          <a:xfrm>
            <a:off x="355320" y="799920"/>
            <a:ext cx="1158480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5400" b="0" strike="noStrike" spc="-1">
                <a:solidFill>
                  <a:srgbClr val="C00000"/>
                </a:solidFill>
                <a:latin typeface="Balkara Free Condensed - npoekmu.me"/>
              </a:rPr>
              <a:t>В ЧЕСТЬ КАКИХ ИСТОРИЧЕСКИХ ЛИЧНОСТЕЙ БЫЛ ВОЗДВИГНУТ ЭТОТ ПАМЯТНИК?</a:t>
            </a:r>
            <a:endParaRPr lang="ru-RU" sz="5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5" name="Овал 3"/>
          <p:cNvSpPr/>
          <p:nvPr/>
        </p:nvSpPr>
        <p:spPr>
          <a:xfrm>
            <a:off x="9432000" y="2232000"/>
            <a:ext cx="1909800" cy="1198800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400" b="0" strike="noStrike" spc="-1">
                <a:solidFill>
                  <a:srgbClr val="203864"/>
                </a:solidFill>
                <a:latin typeface="Balkara Free Condensed - npoekm"/>
              </a:rPr>
              <a:t>45 баллов</a:t>
            </a:r>
            <a:endParaRPr lang="ru-RU" sz="2400" b="0" strike="noStrike" spc="-1">
              <a:latin typeface="Arial"/>
            </a:endParaRPr>
          </a:p>
        </p:txBody>
      </p:sp>
      <p:pic>
        <p:nvPicPr>
          <p:cNvPr id="346" name="Picture 2"/>
          <p:cNvPicPr/>
          <p:nvPr/>
        </p:nvPicPr>
        <p:blipFill>
          <a:blip r:embed="rId3"/>
          <a:stretch/>
        </p:blipFill>
        <p:spPr>
          <a:xfrm>
            <a:off x="355320" y="2682720"/>
            <a:ext cx="5336640" cy="3531960"/>
          </a:xfrm>
          <a:prstGeom prst="rect">
            <a:avLst/>
          </a:prstGeom>
          <a:ln w="0">
            <a:noFill/>
          </a:ln>
        </p:spPr>
      </p:pic>
      <p:sp>
        <p:nvSpPr>
          <p:cNvPr id="347" name="TextBox 2"/>
          <p:cNvSpPr/>
          <p:nvPr/>
        </p:nvSpPr>
        <p:spPr>
          <a:xfrm>
            <a:off x="6063120" y="3592080"/>
            <a:ext cx="5773320" cy="1551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3200" b="0" strike="noStrike" spc="-1">
                <a:solidFill>
                  <a:srgbClr val="000000"/>
                </a:solidFill>
                <a:latin typeface="Balkara Free Condensed - npoekmu.me"/>
              </a:rPr>
              <a:t>Ответ: </a:t>
            </a:r>
            <a:r>
              <a:rPr lang="ru-RU" sz="3200" b="0" strike="noStrike" spc="-1">
                <a:solidFill>
                  <a:srgbClr val="385623"/>
                </a:solidFill>
                <a:latin typeface="Balkara Free Condensed - npoekmu.me"/>
              </a:rPr>
              <a:t>на фотографии изображен памятник минину и пожарскому</a:t>
            </a:r>
            <a:endParaRPr lang="ru-RU" sz="3200" b="0" strike="noStrike" spc="-1">
              <a:latin typeface="Balkara Free Condensed - npoekmu.me"/>
            </a:endParaRPr>
          </a:p>
        </p:txBody>
      </p:sp>
      <p:pic>
        <p:nvPicPr>
          <p:cNvPr id="348" name="Рисунок 5" descr="Дом">
            <a:hlinkClick r:id="rId4" action="ppaction://hlinksldjump"/>
          </p:cNvPr>
          <p:cNvPicPr/>
          <p:nvPr/>
        </p:nvPicPr>
        <p:blipFill>
          <a:blip r:embed="rId5"/>
          <a:stretch/>
        </p:blipFill>
        <p:spPr>
          <a:xfrm>
            <a:off x="11277720" y="5943600"/>
            <a:ext cx="914040" cy="9140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>
            <a:alphaModFix amt="79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PlaceHolder 1"/>
          <p:cNvSpPr>
            <a:spLocks noGrp="1"/>
          </p:cNvSpPr>
          <p:nvPr>
            <p:ph type="title"/>
          </p:nvPr>
        </p:nvSpPr>
        <p:spPr>
          <a:xfrm>
            <a:off x="477360" y="1541880"/>
            <a:ext cx="904032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ru-RU" sz="5400" b="0" strike="noStrike" spc="-1">
                <a:solidFill>
                  <a:srgbClr val="C00000"/>
                </a:solidFill>
                <a:latin typeface="Balkara Free Condensed - npoekmu.me"/>
              </a:rPr>
              <a:t>ОТ КАКИХ ВНЕШНИХ ВРАГОВ РУССКИЙ НАРОД ОСВОБОЖДАЛ СВОЮ ЗЕМЛЮ В ПЕРИОД СМУТЫ?</a:t>
            </a:r>
            <a:endParaRPr lang="ru-RU" sz="5400" b="0" strike="noStrike" spc="-1">
              <a:solidFill>
                <a:srgbClr val="000000"/>
              </a:solidFill>
              <a:latin typeface="Balkara Free Condensed - npoekmu.me"/>
            </a:endParaRPr>
          </a:p>
        </p:txBody>
      </p:sp>
      <p:sp>
        <p:nvSpPr>
          <p:cNvPr id="350" name="Овал 3"/>
          <p:cNvSpPr/>
          <p:nvPr/>
        </p:nvSpPr>
        <p:spPr>
          <a:xfrm>
            <a:off x="9844920" y="1184760"/>
            <a:ext cx="2346480" cy="1782720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3200" b="0" strike="noStrike" spc="-1">
                <a:solidFill>
                  <a:srgbClr val="203864"/>
                </a:solidFill>
                <a:latin typeface="Balkara Free Condensed - npoekm"/>
              </a:rPr>
              <a:t>50 баллов</a:t>
            </a:r>
            <a:endParaRPr lang="ru-RU" sz="3200" b="0" strike="noStrike" spc="-1">
              <a:latin typeface="Arial"/>
            </a:endParaRPr>
          </a:p>
        </p:txBody>
      </p:sp>
      <p:pic>
        <p:nvPicPr>
          <p:cNvPr id="351" name="Рисунок 7" descr="Дом">
            <a:hlinkClick r:id="rId3" action="ppaction://hlinksldjump"/>
          </p:cNvPr>
          <p:cNvPicPr/>
          <p:nvPr/>
        </p:nvPicPr>
        <p:blipFill>
          <a:blip r:embed="rId4"/>
          <a:stretch/>
        </p:blipFill>
        <p:spPr>
          <a:xfrm>
            <a:off x="11277720" y="5943600"/>
            <a:ext cx="914040" cy="9140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>
            <a:alphaModFix amt="79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PlaceHolder 1"/>
          <p:cNvSpPr>
            <a:spLocks noGrp="1"/>
          </p:cNvSpPr>
          <p:nvPr>
            <p:ph type="title"/>
          </p:nvPr>
        </p:nvSpPr>
        <p:spPr>
          <a:xfrm>
            <a:off x="477360" y="1541880"/>
            <a:ext cx="904032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ru-RU" sz="5400" b="0" strike="noStrike" spc="-1">
                <a:solidFill>
                  <a:srgbClr val="C00000"/>
                </a:solidFill>
                <a:latin typeface="Balkara Free Condensed - npoekmu.me"/>
              </a:rPr>
              <a:t>ОТ КАКИХ ВНЕШНИХ ВРАГОВ РУССКИЙ НАРОД ОСВОБОЖДАЛ СВОЮ ЗЕМЛЮ В ПЕРИОД СМУТЫ?</a:t>
            </a:r>
            <a:endParaRPr lang="ru-RU" sz="5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3" name="Овал 3"/>
          <p:cNvSpPr/>
          <p:nvPr/>
        </p:nvSpPr>
        <p:spPr>
          <a:xfrm>
            <a:off x="9844920" y="1184760"/>
            <a:ext cx="2346480" cy="1782720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3200" b="0" strike="noStrike" spc="-1">
                <a:solidFill>
                  <a:srgbClr val="203864"/>
                </a:solidFill>
                <a:latin typeface="Balkara Free Condensed - npoekm"/>
              </a:rPr>
              <a:t>50 баллов</a:t>
            </a:r>
            <a:endParaRPr lang="ru-RU" sz="3200" b="0" strike="noStrike" spc="-1">
              <a:latin typeface="Arial"/>
            </a:endParaRPr>
          </a:p>
        </p:txBody>
      </p:sp>
      <p:pic>
        <p:nvPicPr>
          <p:cNvPr id="354" name="Рисунок 7" descr="Дом">
            <a:hlinkClick r:id="rId3" action="ppaction://hlinksldjump"/>
          </p:cNvPr>
          <p:cNvPicPr/>
          <p:nvPr/>
        </p:nvPicPr>
        <p:blipFill>
          <a:blip r:embed="rId4"/>
          <a:stretch/>
        </p:blipFill>
        <p:spPr>
          <a:xfrm>
            <a:off x="11277720" y="5943600"/>
            <a:ext cx="914040" cy="914040"/>
          </a:xfrm>
          <a:prstGeom prst="rect">
            <a:avLst/>
          </a:prstGeom>
          <a:ln w="0">
            <a:noFill/>
          </a:ln>
        </p:spPr>
      </p:pic>
      <p:sp>
        <p:nvSpPr>
          <p:cNvPr id="355" name="TextBox 2"/>
          <p:cNvSpPr/>
          <p:nvPr/>
        </p:nvSpPr>
        <p:spPr>
          <a:xfrm>
            <a:off x="2687040" y="4276440"/>
            <a:ext cx="9195120" cy="759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4400" b="0" strike="noStrike" spc="-1">
                <a:solidFill>
                  <a:srgbClr val="000000"/>
                </a:solidFill>
                <a:latin typeface="Balkara Free Condensed - npoekmu.me"/>
              </a:rPr>
              <a:t>Ответ: </a:t>
            </a:r>
            <a:r>
              <a:rPr lang="ru-RU" sz="4400" b="0" strike="noStrike" spc="-1">
                <a:solidFill>
                  <a:srgbClr val="385623"/>
                </a:solidFill>
                <a:latin typeface="Balkara Free Condensed - npoekmu.me"/>
              </a:rPr>
              <a:t>от поляков и шведов</a:t>
            </a:r>
            <a:endParaRPr lang="ru-RU" sz="4400" b="0" strike="noStrike" spc="-1">
              <a:latin typeface="Balkara Free Condensed - npoekmu.me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>
            <a:alphaModFix amt="79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PlaceHolder 1"/>
          <p:cNvSpPr>
            <a:spLocks noGrp="1"/>
          </p:cNvSpPr>
          <p:nvPr>
            <p:ph type="title"/>
          </p:nvPr>
        </p:nvSpPr>
        <p:spPr>
          <a:xfrm>
            <a:off x="477360" y="1541880"/>
            <a:ext cx="955260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ru-RU" sz="5400" b="0" strike="noStrike" spc="-1">
                <a:solidFill>
                  <a:srgbClr val="C00000"/>
                </a:solidFill>
                <a:latin typeface="Balkara Free Condensed - npoekmu.me"/>
              </a:rPr>
              <a:t>КАКИМ ОРУЖИЕМ СРАЖАЛИСЬ В БОЮ ЗА МОСКВУ КУЗЬМА МИНИН И ДМИТРИЙ ПОЖАРСКИЙ?</a:t>
            </a:r>
            <a:endParaRPr lang="ru-RU" sz="5400" b="0" strike="noStrike" spc="-1">
              <a:solidFill>
                <a:srgbClr val="000000"/>
              </a:solidFill>
              <a:latin typeface="Balkara Free Condensed - npoekmu.me"/>
            </a:endParaRPr>
          </a:p>
        </p:txBody>
      </p:sp>
      <p:sp>
        <p:nvSpPr>
          <p:cNvPr id="357" name="Овал 3"/>
          <p:cNvSpPr/>
          <p:nvPr/>
        </p:nvSpPr>
        <p:spPr>
          <a:xfrm>
            <a:off x="9844920" y="1184760"/>
            <a:ext cx="2346480" cy="1782720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3200" b="0" strike="noStrike" spc="-1">
                <a:solidFill>
                  <a:srgbClr val="203864"/>
                </a:solidFill>
                <a:latin typeface="Balkara Free Condensed - npoekm"/>
              </a:rPr>
              <a:t>55 баллов</a:t>
            </a:r>
            <a:endParaRPr lang="ru-RU" sz="3200" b="0" strike="noStrike" spc="-1">
              <a:latin typeface="Arial"/>
            </a:endParaRPr>
          </a:p>
        </p:txBody>
      </p:sp>
      <p:pic>
        <p:nvPicPr>
          <p:cNvPr id="358" name="Рисунок 7" descr="Дом">
            <a:hlinkClick r:id="rId3" action="ppaction://hlinksldjump"/>
          </p:cNvPr>
          <p:cNvPicPr/>
          <p:nvPr/>
        </p:nvPicPr>
        <p:blipFill>
          <a:blip r:embed="rId4"/>
          <a:stretch/>
        </p:blipFill>
        <p:spPr>
          <a:xfrm>
            <a:off x="11277720" y="5943600"/>
            <a:ext cx="914040" cy="9140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>
            <a:alphaModFix amt="79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PlaceHolder 1"/>
          <p:cNvSpPr>
            <a:spLocks noGrp="1"/>
          </p:cNvSpPr>
          <p:nvPr>
            <p:ph type="title"/>
          </p:nvPr>
        </p:nvSpPr>
        <p:spPr>
          <a:xfrm>
            <a:off x="477360" y="1541880"/>
            <a:ext cx="955260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ru-RU" sz="5400" b="0" strike="noStrike" spc="-1">
                <a:solidFill>
                  <a:srgbClr val="C00000"/>
                </a:solidFill>
                <a:latin typeface="Balkara Free Condensed - npoekmu.me"/>
              </a:rPr>
              <a:t>КАКИМ ОРУЖИЕМ СРАЖАЛИСЬ В БОЮ ЗА МОСКВУ КУЗЬМА МИНИН И ДМИТРИЙ ПОЖАРСКИЙ?</a:t>
            </a:r>
            <a:endParaRPr lang="ru-RU" sz="5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0" name="Овал 3"/>
          <p:cNvSpPr/>
          <p:nvPr/>
        </p:nvSpPr>
        <p:spPr>
          <a:xfrm>
            <a:off x="9844920" y="1184760"/>
            <a:ext cx="2346480" cy="1782720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3200" b="0" strike="noStrike" spc="-1">
                <a:solidFill>
                  <a:srgbClr val="203864"/>
                </a:solidFill>
                <a:latin typeface="Balkara Free Condensed - npoekm"/>
              </a:rPr>
              <a:t>55 баллов</a:t>
            </a:r>
            <a:endParaRPr lang="ru-RU" sz="3200" b="0" strike="noStrike" spc="-1">
              <a:latin typeface="Arial"/>
            </a:endParaRPr>
          </a:p>
        </p:txBody>
      </p:sp>
      <p:pic>
        <p:nvPicPr>
          <p:cNvPr id="361" name="Рисунок 7" descr="Дом">
            <a:hlinkClick r:id="rId3" action="ppaction://hlinksldjump"/>
          </p:cNvPr>
          <p:cNvPicPr/>
          <p:nvPr/>
        </p:nvPicPr>
        <p:blipFill>
          <a:blip r:embed="rId4"/>
          <a:stretch/>
        </p:blipFill>
        <p:spPr>
          <a:xfrm>
            <a:off x="11277720" y="5943600"/>
            <a:ext cx="914040" cy="914040"/>
          </a:xfrm>
          <a:prstGeom prst="rect">
            <a:avLst/>
          </a:prstGeom>
          <a:ln w="0">
            <a:noFill/>
          </a:ln>
        </p:spPr>
      </p:pic>
      <p:sp>
        <p:nvSpPr>
          <p:cNvPr id="362" name="TextBox 4"/>
          <p:cNvSpPr/>
          <p:nvPr/>
        </p:nvSpPr>
        <p:spPr>
          <a:xfrm>
            <a:off x="5894280" y="4628160"/>
            <a:ext cx="4712400" cy="821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4800" b="0" strike="noStrike" spc="-1">
                <a:solidFill>
                  <a:srgbClr val="000000"/>
                </a:solidFill>
                <a:latin typeface="Balkara Free Condensed - npoekmu.me"/>
              </a:rPr>
              <a:t>ОТВЕТ: </a:t>
            </a:r>
            <a:r>
              <a:rPr lang="ru-RU" sz="4800" b="0" strike="noStrike" spc="-1">
                <a:solidFill>
                  <a:srgbClr val="385623"/>
                </a:solidFill>
                <a:latin typeface="Balkara Free Condensed - npoekmu.me"/>
              </a:rPr>
              <a:t>САБЛЯ</a:t>
            </a:r>
            <a:endParaRPr lang="ru-RU" sz="4800" b="0" strike="noStrike" spc="-1">
              <a:latin typeface="Balkara Free Condensed - npoekmu.me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>
            <a:alphaModFix amt="79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PlaceHolder 1"/>
          <p:cNvSpPr>
            <a:spLocks noGrp="1"/>
          </p:cNvSpPr>
          <p:nvPr>
            <p:ph type="title"/>
          </p:nvPr>
        </p:nvSpPr>
        <p:spPr>
          <a:xfrm>
            <a:off x="575640" y="1274400"/>
            <a:ext cx="955260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ru-RU" sz="5400" b="0" strike="noStrike" spc="-1">
                <a:solidFill>
                  <a:srgbClr val="C00000"/>
                </a:solidFill>
                <a:latin typeface="Balkara Free Condensed - npoekmu.me"/>
              </a:rPr>
              <a:t>КАКОЙ ИКОНОЙ БЫЛИ БЛАГОСЛОВЛЕНЫ РУССКИЕ ВОИНЫ НА БИТВУ ЗА МОСКВУ?</a:t>
            </a:r>
            <a:endParaRPr lang="ru-RU" sz="5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4" name="Овал 3"/>
          <p:cNvSpPr/>
          <p:nvPr/>
        </p:nvSpPr>
        <p:spPr>
          <a:xfrm>
            <a:off x="9704520" y="1708560"/>
            <a:ext cx="2346480" cy="1782720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3200" b="0" strike="noStrike" spc="-1">
                <a:solidFill>
                  <a:srgbClr val="203864"/>
                </a:solidFill>
                <a:latin typeface="Balkara Free Condensed - npoekm"/>
              </a:rPr>
              <a:t>60 баллов</a:t>
            </a:r>
            <a:endParaRPr lang="ru-RU" sz="3200" b="0" strike="noStrike" spc="-1">
              <a:latin typeface="Arial"/>
            </a:endParaRPr>
          </a:p>
        </p:txBody>
      </p:sp>
      <p:pic>
        <p:nvPicPr>
          <p:cNvPr id="365" name="Рисунок 7" descr="Дом">
            <a:hlinkClick r:id="rId3" action="ppaction://hlinksldjump"/>
          </p:cNvPr>
          <p:cNvPicPr/>
          <p:nvPr/>
        </p:nvPicPr>
        <p:blipFill>
          <a:blip r:embed="rId4"/>
          <a:stretch/>
        </p:blipFill>
        <p:spPr>
          <a:xfrm>
            <a:off x="11277720" y="5943600"/>
            <a:ext cx="914040" cy="9140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>
            <a:alphaModFix amt="79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72320" y="900360"/>
            <a:ext cx="975312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ru-RU" sz="5400" b="0" strike="noStrike" spc="-1">
                <a:solidFill>
                  <a:srgbClr val="C00000"/>
                </a:solidFill>
                <a:latin typeface="Balkara Free Condensed - npoekmu.me"/>
              </a:rPr>
              <a:t>КТО ПОМОГ ЛЖЕДМИТРИЮ 1 ВЗОЙТИ НА ПРЕСТОЛ?</a:t>
            </a:r>
            <a:endParaRPr lang="ru-RU" sz="5400" b="0" strike="noStrike" spc="-1">
              <a:solidFill>
                <a:srgbClr val="000000"/>
              </a:solidFill>
              <a:latin typeface="Balkara Free Condensed - npoekmu.me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685800" y="2732040"/>
            <a:ext cx="6476760" cy="23853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4400" b="0" strike="noStrike" spc="-1" dirty="0">
                <a:solidFill>
                  <a:srgbClr val="000000"/>
                </a:solidFill>
                <a:latin typeface="Balkara Free Condensed - npoekmu.me"/>
              </a:rPr>
              <a:t>а</a:t>
            </a:r>
            <a:r>
              <a:rPr lang="ru-RU" sz="4400" b="0" strike="noStrike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4400" b="0" strike="noStrike" spc="-1" dirty="0">
                <a:solidFill>
                  <a:srgbClr val="000000"/>
                </a:solidFill>
                <a:latin typeface="Balkara Free Condensed - npoekmu.me"/>
              </a:rPr>
              <a:t>УКРАИНА</a:t>
            </a:r>
            <a:br>
              <a:rPr lang="ru-RU" sz="4400" dirty="0"/>
            </a:br>
            <a:r>
              <a:rPr lang="ru-RU" sz="4400" b="0" strike="noStrike" spc="-1" dirty="0">
                <a:solidFill>
                  <a:srgbClr val="000000"/>
                </a:solidFill>
                <a:latin typeface="Balkara Free Condensed - npoekmu.me"/>
              </a:rPr>
              <a:t>б</a:t>
            </a:r>
            <a:r>
              <a:rPr lang="ru-RU" sz="4400" b="0" strike="noStrike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4400" b="0" strike="noStrike" spc="-1" dirty="0">
                <a:solidFill>
                  <a:srgbClr val="000000"/>
                </a:solidFill>
                <a:latin typeface="Balkara Free Condensed - npoekmu.me"/>
              </a:rPr>
              <a:t>ПОЛЬША</a:t>
            </a:r>
            <a:br>
              <a:rPr sz="4400" dirty="0"/>
            </a:br>
            <a:r>
              <a:rPr lang="ru-RU" sz="4400" b="0" strike="noStrike" spc="-1" dirty="0">
                <a:solidFill>
                  <a:srgbClr val="000000"/>
                </a:solidFill>
                <a:latin typeface="Balkara Free Condensed - npoekmu.me"/>
              </a:rPr>
              <a:t>в</a:t>
            </a:r>
            <a:r>
              <a:rPr lang="ru-RU" sz="4400" b="0" strike="noStrike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4400" b="0" strike="noStrike" spc="-1" dirty="0">
                <a:solidFill>
                  <a:srgbClr val="000000"/>
                </a:solidFill>
                <a:latin typeface="Balkara Free Condensed - npoekmu.me"/>
              </a:rPr>
              <a:t>ГЕРМАНИЯ</a:t>
            </a:r>
          </a:p>
        </p:txBody>
      </p:sp>
      <p:sp>
        <p:nvSpPr>
          <p:cNvPr id="110" name="Овал 3"/>
          <p:cNvSpPr/>
          <p:nvPr/>
        </p:nvSpPr>
        <p:spPr>
          <a:xfrm>
            <a:off x="9464040" y="1977840"/>
            <a:ext cx="2346480" cy="1782720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3200" b="0" strike="noStrike" spc="-1">
                <a:solidFill>
                  <a:srgbClr val="203864"/>
                </a:solidFill>
                <a:latin typeface="Balkara Free Condensed - npoekm"/>
              </a:rPr>
              <a:t>20 баллов</a:t>
            </a:r>
            <a:endParaRPr lang="ru-RU" sz="3200" b="0" strike="noStrike" spc="-1">
              <a:latin typeface="Arial"/>
            </a:endParaRPr>
          </a:p>
        </p:txBody>
      </p:sp>
      <p:pic>
        <p:nvPicPr>
          <p:cNvPr id="111" name="Рисунок 5" descr="Дом">
            <a:hlinkClick r:id="rId3" action="ppaction://hlinksldjump"/>
          </p:cNvPr>
          <p:cNvPicPr/>
          <p:nvPr/>
        </p:nvPicPr>
        <p:blipFill>
          <a:blip r:embed="rId4"/>
          <a:stretch/>
        </p:blipFill>
        <p:spPr>
          <a:xfrm>
            <a:off x="11277720" y="5943600"/>
            <a:ext cx="914040" cy="9140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>
            <a:alphaModFix amt="79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PlaceHolder 1"/>
          <p:cNvSpPr>
            <a:spLocks noGrp="1"/>
          </p:cNvSpPr>
          <p:nvPr>
            <p:ph type="title"/>
          </p:nvPr>
        </p:nvSpPr>
        <p:spPr>
          <a:xfrm>
            <a:off x="575640" y="1274400"/>
            <a:ext cx="955260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ru-RU" sz="5400" b="0" strike="noStrike" spc="-1">
                <a:solidFill>
                  <a:srgbClr val="C00000"/>
                </a:solidFill>
                <a:latin typeface="Balkara Free Condensed - npoekmu.me"/>
              </a:rPr>
              <a:t>КАКОЙ ИКОНОЙ БЫЛИ БЛАГОСЛОВЛЕНЫ РУССКИЕ ВОИНЫ НА БИТВУ ЗА МОСКВУ?</a:t>
            </a:r>
            <a:endParaRPr lang="ru-RU" sz="5400" b="0" strike="noStrike" spc="-1">
              <a:solidFill>
                <a:srgbClr val="000000"/>
              </a:solidFill>
              <a:latin typeface="Balkara Free Condensed - npoekmu.me"/>
            </a:endParaRPr>
          </a:p>
        </p:txBody>
      </p:sp>
      <p:sp>
        <p:nvSpPr>
          <p:cNvPr id="367" name="Овал 3"/>
          <p:cNvSpPr/>
          <p:nvPr/>
        </p:nvSpPr>
        <p:spPr>
          <a:xfrm>
            <a:off x="9704520" y="1708560"/>
            <a:ext cx="2346480" cy="1782720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3200" b="0" strike="noStrike" spc="-1">
                <a:solidFill>
                  <a:srgbClr val="203864"/>
                </a:solidFill>
                <a:latin typeface="Balkara Free Condensed - npoekm"/>
              </a:rPr>
              <a:t>60 баллов</a:t>
            </a:r>
            <a:endParaRPr lang="ru-RU" sz="3200" b="0" strike="noStrike" spc="-1">
              <a:latin typeface="Arial"/>
            </a:endParaRPr>
          </a:p>
        </p:txBody>
      </p:sp>
      <p:pic>
        <p:nvPicPr>
          <p:cNvPr id="368" name="Рисунок 7" descr="Дом">
            <a:hlinkClick r:id="rId3" action="ppaction://hlinksldjump"/>
          </p:cNvPr>
          <p:cNvPicPr/>
          <p:nvPr/>
        </p:nvPicPr>
        <p:blipFill>
          <a:blip r:embed="rId4"/>
          <a:stretch/>
        </p:blipFill>
        <p:spPr>
          <a:xfrm>
            <a:off x="11277720" y="5943600"/>
            <a:ext cx="914040" cy="914040"/>
          </a:xfrm>
          <a:prstGeom prst="rect">
            <a:avLst/>
          </a:prstGeom>
          <a:ln w="0">
            <a:noFill/>
          </a:ln>
        </p:spPr>
      </p:pic>
      <p:sp>
        <p:nvSpPr>
          <p:cNvPr id="369" name="TextBox 2"/>
          <p:cNvSpPr/>
          <p:nvPr/>
        </p:nvSpPr>
        <p:spPr>
          <a:xfrm>
            <a:off x="4712760" y="4764960"/>
            <a:ext cx="6738120" cy="821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4800" b="0" strike="noStrike" spc="-1">
                <a:solidFill>
                  <a:srgbClr val="000000"/>
                </a:solidFill>
                <a:latin typeface="Balkara Free Condensed - npoekmu.me"/>
              </a:rPr>
              <a:t>ОТВЕТ: </a:t>
            </a:r>
            <a:r>
              <a:rPr lang="ru-RU" sz="4800" b="0" strike="noStrike" spc="-1">
                <a:solidFill>
                  <a:srgbClr val="385623"/>
                </a:solidFill>
                <a:latin typeface="Balkara Free Condensed - npoekmu.me"/>
              </a:rPr>
              <a:t>БОГОРОДИЦА</a:t>
            </a:r>
            <a:endParaRPr lang="ru-RU" sz="4800" b="0" strike="noStrike" spc="-1">
              <a:latin typeface="Balkara Free Condensed - npoekmu.me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>
            <a:alphaModFix amt="79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PlaceHolder 1"/>
          <p:cNvSpPr>
            <a:spLocks noGrp="1"/>
          </p:cNvSpPr>
          <p:nvPr>
            <p:ph type="title"/>
          </p:nvPr>
        </p:nvSpPr>
        <p:spPr>
          <a:xfrm>
            <a:off x="1138680" y="2976480"/>
            <a:ext cx="955260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ru-RU" sz="5400" b="0" strike="noStrike" spc="-1">
                <a:solidFill>
                  <a:srgbClr val="C00000"/>
                </a:solidFill>
                <a:latin typeface="Balkara Free Condensed - npoekmu.me"/>
              </a:rPr>
              <a:t>ВЧЕРА БЫЛО, СЕГОДНЯ ЕСТЬ, ЗАВТРА БУДЕТ?</a:t>
            </a:r>
            <a:endParaRPr lang="ru-RU" sz="5400" b="0" strike="noStrike" spc="-1">
              <a:solidFill>
                <a:srgbClr val="000000"/>
              </a:solidFill>
              <a:latin typeface="Balkara Free Condensed - npoekmu.me"/>
            </a:endParaRPr>
          </a:p>
        </p:txBody>
      </p:sp>
      <p:sp>
        <p:nvSpPr>
          <p:cNvPr id="371" name="Овал 3"/>
          <p:cNvSpPr/>
          <p:nvPr/>
        </p:nvSpPr>
        <p:spPr>
          <a:xfrm>
            <a:off x="9704520" y="1708560"/>
            <a:ext cx="2346480" cy="1782720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3200" b="0" strike="noStrike" spc="-1">
                <a:solidFill>
                  <a:srgbClr val="203864"/>
                </a:solidFill>
                <a:latin typeface="Balkara Free Condensed - npoekm"/>
              </a:rPr>
              <a:t>65 баллов</a:t>
            </a:r>
            <a:endParaRPr lang="ru-RU" sz="3200" b="0" strike="noStrike" spc="-1">
              <a:latin typeface="Arial"/>
            </a:endParaRPr>
          </a:p>
        </p:txBody>
      </p:sp>
      <p:pic>
        <p:nvPicPr>
          <p:cNvPr id="372" name="Рисунок 7" descr="Дом">
            <a:hlinkClick r:id="rId3" action="ppaction://hlinksldjump"/>
          </p:cNvPr>
          <p:cNvPicPr/>
          <p:nvPr/>
        </p:nvPicPr>
        <p:blipFill>
          <a:blip r:embed="rId4"/>
          <a:stretch/>
        </p:blipFill>
        <p:spPr>
          <a:xfrm>
            <a:off x="11277720" y="5943600"/>
            <a:ext cx="914040" cy="9140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>
            <a:alphaModFix amt="79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PlaceHolder 1"/>
          <p:cNvSpPr>
            <a:spLocks noGrp="1"/>
          </p:cNvSpPr>
          <p:nvPr>
            <p:ph type="title"/>
          </p:nvPr>
        </p:nvSpPr>
        <p:spPr>
          <a:xfrm>
            <a:off x="969840" y="2103480"/>
            <a:ext cx="955260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ru-RU" sz="5400" b="0" strike="noStrike" spc="-1">
                <a:solidFill>
                  <a:srgbClr val="C00000"/>
                </a:solidFill>
                <a:latin typeface="Balkara Free Condensed - npoekmu.me"/>
              </a:rPr>
              <a:t>ВЧЕРА БЫЛО, СЕГОДНЯ ЕСТЬ, ЗАВТРА БУДЕТ?</a:t>
            </a:r>
            <a:endParaRPr lang="ru-RU" sz="5400" b="0" strike="noStrike" spc="-1">
              <a:solidFill>
                <a:srgbClr val="000000"/>
              </a:solidFill>
              <a:latin typeface="Balkara Free Condensed - npoekmu.me"/>
            </a:endParaRPr>
          </a:p>
        </p:txBody>
      </p:sp>
      <p:sp>
        <p:nvSpPr>
          <p:cNvPr id="374" name="Овал 3"/>
          <p:cNvSpPr/>
          <p:nvPr/>
        </p:nvSpPr>
        <p:spPr>
          <a:xfrm>
            <a:off x="9704520" y="1708560"/>
            <a:ext cx="2346480" cy="1782720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3200" b="0" strike="noStrike" spc="-1">
                <a:solidFill>
                  <a:srgbClr val="203864"/>
                </a:solidFill>
                <a:latin typeface="Balkara Free Condensed - npoekm"/>
              </a:rPr>
              <a:t>65 баллов</a:t>
            </a:r>
            <a:endParaRPr lang="ru-RU" sz="3200" b="0" strike="noStrike" spc="-1">
              <a:latin typeface="Arial"/>
            </a:endParaRPr>
          </a:p>
        </p:txBody>
      </p:sp>
      <p:pic>
        <p:nvPicPr>
          <p:cNvPr id="375" name="Рисунок 7" descr="Дом">
            <a:hlinkClick r:id="rId3" action="ppaction://hlinksldjump"/>
          </p:cNvPr>
          <p:cNvPicPr/>
          <p:nvPr/>
        </p:nvPicPr>
        <p:blipFill>
          <a:blip r:embed="rId4"/>
          <a:stretch/>
        </p:blipFill>
        <p:spPr>
          <a:xfrm>
            <a:off x="11277720" y="5943600"/>
            <a:ext cx="914040" cy="914040"/>
          </a:xfrm>
          <a:prstGeom prst="rect">
            <a:avLst/>
          </a:prstGeom>
          <a:ln w="0">
            <a:noFill/>
          </a:ln>
        </p:spPr>
      </p:pic>
      <p:sp>
        <p:nvSpPr>
          <p:cNvPr id="376" name="TextBox 2"/>
          <p:cNvSpPr/>
          <p:nvPr/>
        </p:nvSpPr>
        <p:spPr>
          <a:xfrm>
            <a:off x="5451120" y="5149440"/>
            <a:ext cx="5692320" cy="699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4000" b="0" strike="noStrike" spc="-1">
                <a:solidFill>
                  <a:srgbClr val="000000"/>
                </a:solidFill>
                <a:latin typeface="Balkara Free Condensed - npoekmu.me"/>
              </a:rPr>
              <a:t>ОТВЕТ: </a:t>
            </a:r>
            <a:r>
              <a:rPr lang="ru-RU" sz="4000" b="0" strike="noStrike" spc="-1">
                <a:solidFill>
                  <a:srgbClr val="385623"/>
                </a:solidFill>
                <a:latin typeface="Balkara Free Condensed - npoekmu.me"/>
              </a:rPr>
              <a:t>ВРЕМЯ</a:t>
            </a:r>
            <a:endParaRPr lang="ru-RU" sz="4000" b="0" strike="noStrike" spc="-1">
              <a:latin typeface="Balkara Free Condensed - npoekmu.me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>
            <a:alphaModFix amt="84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PlaceHolder 1"/>
          <p:cNvSpPr>
            <a:spLocks noGrp="1"/>
          </p:cNvSpPr>
          <p:nvPr>
            <p:ph type="title"/>
          </p:nvPr>
        </p:nvSpPr>
        <p:spPr>
          <a:xfrm>
            <a:off x="2304000" y="1194840"/>
            <a:ext cx="80798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ru-RU" sz="5400" b="0" strike="noStrike" spc="-1" dirty="0">
                <a:solidFill>
                  <a:srgbClr val="C00000"/>
                </a:solidFill>
                <a:latin typeface="Balkara Free Condensed - npoekmu.me"/>
              </a:rPr>
              <a:t>ФЕДОР ИВАНОВИЧ</a:t>
            </a:r>
            <a:r>
              <a:rPr lang="ru-RU" sz="5400" b="0" strike="noStrike" spc="-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5400" b="0" strike="noStrike" spc="-1" dirty="0">
                <a:solidFill>
                  <a:srgbClr val="C00000"/>
                </a:solidFill>
                <a:latin typeface="Balkara Free Condensed - npoekmu.me"/>
              </a:rPr>
              <a:t> ПОСЛЕДНИЙ РЮРИКОВИЧ</a:t>
            </a:r>
            <a:endParaRPr lang="ru-RU" sz="5400" b="0" strike="noStrike" spc="-1" dirty="0">
              <a:solidFill>
                <a:srgbClr val="000000"/>
              </a:solidFill>
              <a:latin typeface="Balkara Free Condensed - npoekmu.me"/>
            </a:endParaRPr>
          </a:p>
        </p:txBody>
      </p:sp>
      <p:pic>
        <p:nvPicPr>
          <p:cNvPr id="378" name="Рисунок 6" descr="Стрелка: небольшой изгиб">
            <a:hlinkClick r:id="rId3" action="ppaction://hlinksldjump"/>
          </p:cNvPr>
          <p:cNvPicPr/>
          <p:nvPr/>
        </p:nvPicPr>
        <p:blipFill>
          <a:blip r:embed="rId4"/>
          <a:stretch/>
        </p:blipFill>
        <p:spPr>
          <a:xfrm>
            <a:off x="207000" y="5665680"/>
            <a:ext cx="914040" cy="914040"/>
          </a:xfrm>
          <a:prstGeom prst="rect">
            <a:avLst/>
          </a:prstGeom>
          <a:ln w="0">
            <a:noFill/>
          </a:ln>
        </p:spPr>
      </p:pic>
      <p:pic>
        <p:nvPicPr>
          <p:cNvPr id="379" name="Рисунок 3" descr="Дом">
            <a:hlinkClick r:id="rId5" action="ppaction://hlinksldjump"/>
          </p:cNvPr>
          <p:cNvPicPr/>
          <p:nvPr/>
        </p:nvPicPr>
        <p:blipFill>
          <a:blip r:embed="rId6"/>
          <a:stretch/>
        </p:blipFill>
        <p:spPr>
          <a:xfrm>
            <a:off x="11277720" y="5943600"/>
            <a:ext cx="914040" cy="91404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380" name="Таблица 5"/>
          <p:cNvGraphicFramePr/>
          <p:nvPr/>
        </p:nvGraphicFramePr>
        <p:xfrm>
          <a:off x="1750680" y="3547440"/>
          <a:ext cx="8127720" cy="1005840"/>
        </p:xfrm>
        <a:graphic>
          <a:graphicData uri="http://schemas.openxmlformats.org/drawingml/2006/table">
            <a:tbl>
              <a:tblPr/>
              <a:tblGrid>
                <a:gridCol w="162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6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6000" b="1" u="sng" strike="noStrike" spc="-1">
                          <a:solidFill>
                            <a:srgbClr val="002060"/>
                          </a:solidFill>
                          <a:uFillTx/>
                          <a:latin typeface="Balkara Free Condensed - npoekm"/>
                          <a:hlinkClick r:id="rId7" action="ppaction://hlinksldjump"/>
                        </a:rPr>
                        <a:t>10</a:t>
                      </a:r>
                      <a:endParaRPr lang="ru-RU" sz="6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6000" b="1" u="sng" strike="noStrike" spc="-1">
                          <a:solidFill>
                            <a:srgbClr val="002060"/>
                          </a:solidFill>
                          <a:uFillTx/>
                          <a:latin typeface="Balkara Free Condensed - npoekm"/>
                          <a:hlinkClick r:id="rId8" action="ppaction://hlinksldjump"/>
                        </a:rPr>
                        <a:t>20</a:t>
                      </a:r>
                      <a:endParaRPr lang="ru-RU" sz="6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6000" b="1" u="sng" strike="noStrike" spc="-1">
                          <a:solidFill>
                            <a:srgbClr val="002060"/>
                          </a:solidFill>
                          <a:uFillTx/>
                          <a:latin typeface="Balkara Free Condensed - npoekm"/>
                          <a:hlinkClick r:id="rId9" action="ppaction://hlinksldjump"/>
                        </a:rPr>
                        <a:t>30</a:t>
                      </a:r>
                      <a:endParaRPr lang="ru-RU" sz="6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6000" b="1" u="sng" strike="noStrike" spc="-1">
                          <a:solidFill>
                            <a:srgbClr val="002060"/>
                          </a:solidFill>
                          <a:uFillTx/>
                          <a:latin typeface="Balkara Free Condensed - npoekm"/>
                          <a:hlinkClick r:id="rId10" action="ppaction://hlinksldjump"/>
                        </a:rPr>
                        <a:t>40</a:t>
                      </a:r>
                      <a:endParaRPr lang="ru-RU" sz="6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6000" b="1" u="sng" strike="noStrike" spc="-1">
                          <a:solidFill>
                            <a:srgbClr val="002060"/>
                          </a:solidFill>
                          <a:uFillTx/>
                          <a:latin typeface="Balkara Free Condensed - npoekm"/>
                          <a:hlinkClick r:id="rId11" action="ppaction://hlinksldjump"/>
                        </a:rPr>
                        <a:t>50</a:t>
                      </a:r>
                      <a:endParaRPr lang="ru-RU" sz="6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 xmlns:p15="http://schemas.microsoft.com/office/powerpoint/2012/main">
      <p:transition spd="slow"/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>
            <a:alphaModFix amt="79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PlaceHolder 1"/>
          <p:cNvSpPr>
            <a:spLocks noGrp="1"/>
          </p:cNvSpPr>
          <p:nvPr>
            <p:ph type="title"/>
          </p:nvPr>
        </p:nvSpPr>
        <p:spPr>
          <a:xfrm>
            <a:off x="590040" y="1540080"/>
            <a:ext cx="991836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ru-RU" sz="5400" b="0" strike="noStrike" spc="-1">
                <a:solidFill>
                  <a:srgbClr val="C00000"/>
                </a:solidFill>
                <a:latin typeface="Balkara Free Condensed - npoekmu.me"/>
              </a:rPr>
              <a:t>ПОД КАКИМ ИМЕНЕМ БЫЛ ЕЩЕ ИЗВЕСТЕН ФЕДОР ИВАНОВИЧ?</a:t>
            </a:r>
            <a:endParaRPr lang="ru-RU" sz="5400" b="0" strike="noStrike" spc="-1">
              <a:solidFill>
                <a:srgbClr val="000000"/>
              </a:solidFill>
              <a:latin typeface="Balkara Free Condensed - npoekmu.me"/>
            </a:endParaRPr>
          </a:p>
        </p:txBody>
      </p:sp>
      <p:sp>
        <p:nvSpPr>
          <p:cNvPr id="382" name="Овал 3"/>
          <p:cNvSpPr/>
          <p:nvPr/>
        </p:nvSpPr>
        <p:spPr>
          <a:xfrm>
            <a:off x="9844920" y="1184760"/>
            <a:ext cx="2346480" cy="1782720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3200" b="0" strike="noStrike" spc="-1">
                <a:solidFill>
                  <a:srgbClr val="203864"/>
                </a:solidFill>
                <a:latin typeface="Balkara Free Condensed - npoekm"/>
              </a:rPr>
              <a:t>10 баллов</a:t>
            </a:r>
            <a:endParaRPr lang="ru-RU" sz="3200" b="0" strike="noStrike" spc="-1">
              <a:latin typeface="Arial"/>
            </a:endParaRPr>
          </a:p>
        </p:txBody>
      </p:sp>
      <p:pic>
        <p:nvPicPr>
          <p:cNvPr id="383" name="Рисунок 4" descr="Дом">
            <a:hlinkClick r:id="rId3" action="ppaction://hlinksldjump"/>
          </p:cNvPr>
          <p:cNvPicPr/>
          <p:nvPr/>
        </p:nvPicPr>
        <p:blipFill>
          <a:blip r:embed="rId4"/>
          <a:stretch/>
        </p:blipFill>
        <p:spPr>
          <a:xfrm>
            <a:off x="11277720" y="5943600"/>
            <a:ext cx="914040" cy="9140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>
            <a:alphaModFix amt="79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PlaceHolder 1"/>
          <p:cNvSpPr>
            <a:spLocks noGrp="1"/>
          </p:cNvSpPr>
          <p:nvPr>
            <p:ph type="title"/>
          </p:nvPr>
        </p:nvSpPr>
        <p:spPr>
          <a:xfrm>
            <a:off x="590040" y="1540080"/>
            <a:ext cx="991836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ru-RU" sz="5400" b="0" strike="noStrike" spc="-1">
                <a:solidFill>
                  <a:srgbClr val="C00000"/>
                </a:solidFill>
                <a:latin typeface="Balkara Free Condensed - npoekmu.me"/>
              </a:rPr>
              <a:t>ПОД КАКИМ ИМЕНЕМ БЫЛ ЕЩЕ ИЗВЕСТЕН ФЕДОР ИВАНОВИЧ?</a:t>
            </a:r>
            <a:endParaRPr lang="ru-RU" sz="5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5" name="Овал 3"/>
          <p:cNvSpPr/>
          <p:nvPr/>
        </p:nvSpPr>
        <p:spPr>
          <a:xfrm>
            <a:off x="9844920" y="1184760"/>
            <a:ext cx="2346480" cy="1782720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3200" b="0" strike="noStrike" spc="-1">
                <a:solidFill>
                  <a:srgbClr val="203864"/>
                </a:solidFill>
                <a:latin typeface="Balkara Free Condensed - npoekm"/>
              </a:rPr>
              <a:t>10 баллов</a:t>
            </a:r>
            <a:endParaRPr lang="ru-RU" sz="3200" b="0" strike="noStrike" spc="-1">
              <a:latin typeface="Arial"/>
            </a:endParaRPr>
          </a:p>
        </p:txBody>
      </p:sp>
      <p:sp>
        <p:nvSpPr>
          <p:cNvPr id="386" name="TextBox 2"/>
          <p:cNvSpPr/>
          <p:nvPr/>
        </p:nvSpPr>
        <p:spPr>
          <a:xfrm>
            <a:off x="2088000" y="5514840"/>
            <a:ext cx="8420400" cy="63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3600" b="0" strike="noStrike" spc="-1">
                <a:solidFill>
                  <a:srgbClr val="000000"/>
                </a:solidFill>
                <a:latin typeface="Balkara Free Condensed - npoekmu.me"/>
              </a:rPr>
              <a:t>ОТВЕТ: </a:t>
            </a:r>
            <a:r>
              <a:rPr lang="ru-RU" sz="3600" b="0" strike="noStrike" spc="-1">
                <a:solidFill>
                  <a:srgbClr val="385623"/>
                </a:solidFill>
                <a:latin typeface="Balkara Free Condensed - npoekmu.me"/>
              </a:rPr>
              <a:t>ФЕДОР БЛАЖЕННЫЙ</a:t>
            </a:r>
            <a:endParaRPr lang="ru-RU" sz="3600" b="0" strike="noStrike" spc="-1">
              <a:latin typeface="Balkara Free Condensed - npoekmu.me"/>
            </a:endParaRPr>
          </a:p>
        </p:txBody>
      </p:sp>
      <p:pic>
        <p:nvPicPr>
          <p:cNvPr id="387" name="Рисунок 4" descr="Дом">
            <a:hlinkClick r:id="rId3" action="ppaction://hlinksldjump"/>
          </p:cNvPr>
          <p:cNvPicPr/>
          <p:nvPr/>
        </p:nvPicPr>
        <p:blipFill>
          <a:blip r:embed="rId4"/>
          <a:stretch/>
        </p:blipFill>
        <p:spPr>
          <a:xfrm>
            <a:off x="11277720" y="5943600"/>
            <a:ext cx="914040" cy="9140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>
            <a:alphaModFix amt="79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PlaceHolder 1"/>
          <p:cNvSpPr>
            <a:spLocks noGrp="1"/>
          </p:cNvSpPr>
          <p:nvPr>
            <p:ph type="title"/>
          </p:nvPr>
        </p:nvSpPr>
        <p:spPr>
          <a:xfrm>
            <a:off x="632160" y="1268640"/>
            <a:ext cx="943992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ru-RU" sz="5400" b="0" strike="noStrike" spc="-1" dirty="0">
                <a:solidFill>
                  <a:srgbClr val="C00000"/>
                </a:solidFill>
                <a:latin typeface="Balkara Free Condensed - npoekmu.me"/>
              </a:rPr>
              <a:t>СКОЛЬКО ДЕТЕЙ </a:t>
            </a:r>
            <a:r>
              <a:rPr lang="ru-RU" sz="5400" b="0" strike="noStrike" spc="-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5400" b="0" strike="noStrike" spc="-1" dirty="0">
                <a:solidFill>
                  <a:srgbClr val="C00000"/>
                </a:solidFill>
                <a:latin typeface="Balkara Free Condensed - npoekmu.me"/>
              </a:rPr>
              <a:t>НАСЛЕДНИКОВ</a:t>
            </a:r>
            <a:r>
              <a:rPr lang="ru-RU" sz="5400" b="0" strike="noStrike" spc="-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5400" b="0" strike="noStrike" spc="-1" dirty="0">
                <a:solidFill>
                  <a:srgbClr val="C00000"/>
                </a:solidFill>
                <a:latin typeface="Balkara Free Condensed - npoekmu.me"/>
              </a:rPr>
              <a:t> БЫЛО У ФЕДОРА ИВАНОВИЧА?</a:t>
            </a:r>
            <a:endParaRPr lang="ru-RU" sz="5400" b="0" strike="noStrike" spc="-1" dirty="0">
              <a:solidFill>
                <a:srgbClr val="000000"/>
              </a:solidFill>
              <a:latin typeface="Balkara Free Condensed - npoekmu.me"/>
            </a:endParaRPr>
          </a:p>
        </p:txBody>
      </p:sp>
      <p:sp>
        <p:nvSpPr>
          <p:cNvPr id="389" name="Овал 3"/>
          <p:cNvSpPr/>
          <p:nvPr/>
        </p:nvSpPr>
        <p:spPr>
          <a:xfrm>
            <a:off x="9844920" y="1184760"/>
            <a:ext cx="2346480" cy="1782720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3200" b="0" strike="noStrike" spc="-1">
                <a:solidFill>
                  <a:srgbClr val="203864"/>
                </a:solidFill>
                <a:latin typeface="Balkara Free Condensed - npoekm"/>
              </a:rPr>
              <a:t>20 баллов</a:t>
            </a:r>
            <a:endParaRPr lang="ru-RU" sz="3200" b="0" strike="noStrike" spc="-1">
              <a:latin typeface="Arial"/>
            </a:endParaRPr>
          </a:p>
        </p:txBody>
      </p:sp>
      <p:pic>
        <p:nvPicPr>
          <p:cNvPr id="390" name="Рисунок 5" descr="Дом">
            <a:hlinkClick r:id="rId3" action="ppaction://hlinksldjump"/>
          </p:cNvPr>
          <p:cNvPicPr/>
          <p:nvPr/>
        </p:nvPicPr>
        <p:blipFill>
          <a:blip r:embed="rId4"/>
          <a:stretch/>
        </p:blipFill>
        <p:spPr>
          <a:xfrm>
            <a:off x="11277720" y="5943600"/>
            <a:ext cx="914040" cy="9140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>
            <a:alphaModFix amt="79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PlaceHolder 1"/>
          <p:cNvSpPr>
            <a:spLocks noGrp="1"/>
          </p:cNvSpPr>
          <p:nvPr>
            <p:ph type="title"/>
          </p:nvPr>
        </p:nvSpPr>
        <p:spPr>
          <a:xfrm>
            <a:off x="632160" y="1268640"/>
            <a:ext cx="943992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ru-RU" sz="5400" b="0" strike="noStrike" spc="-1" dirty="0">
                <a:solidFill>
                  <a:srgbClr val="C00000"/>
                </a:solidFill>
                <a:latin typeface="Balkara Free Condensed - npoekmu.me"/>
              </a:rPr>
              <a:t>СКОЛЬКО ДЕТЕЙ </a:t>
            </a:r>
            <a:r>
              <a:rPr lang="ru-RU" sz="5400" b="0" strike="noStrike" spc="-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5400" b="0" strike="noStrike" spc="-1" dirty="0">
                <a:solidFill>
                  <a:srgbClr val="C00000"/>
                </a:solidFill>
                <a:latin typeface="Balkara Free Condensed - npoekmu.me"/>
              </a:rPr>
              <a:t>НАСЛЕДНИКОВ</a:t>
            </a:r>
            <a:r>
              <a:rPr lang="ru-RU" sz="5400" b="0" strike="noStrike" spc="-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5400" b="0" strike="noStrike" spc="-1" dirty="0">
                <a:solidFill>
                  <a:srgbClr val="C00000"/>
                </a:solidFill>
                <a:latin typeface="Balkara Free Condensed - npoekmu.me"/>
              </a:rPr>
              <a:t> БЫЛО У ФЕДОРА ИВАНОВИЧА?</a:t>
            </a:r>
            <a:endParaRPr lang="ru-RU" sz="5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2" name="Овал 3"/>
          <p:cNvSpPr/>
          <p:nvPr/>
        </p:nvSpPr>
        <p:spPr>
          <a:xfrm>
            <a:off x="9844920" y="1184760"/>
            <a:ext cx="2346480" cy="1782720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3200" b="0" strike="noStrike" spc="-1">
                <a:solidFill>
                  <a:srgbClr val="203864"/>
                </a:solidFill>
                <a:latin typeface="Balkara Free Condensed - npoekm"/>
              </a:rPr>
              <a:t>20 баллов</a:t>
            </a:r>
            <a:endParaRPr lang="ru-RU" sz="3200" b="0" strike="noStrike" spc="-1">
              <a:latin typeface="Arial"/>
            </a:endParaRPr>
          </a:p>
        </p:txBody>
      </p:sp>
      <p:sp>
        <p:nvSpPr>
          <p:cNvPr id="393" name="TextBox 4"/>
          <p:cNvSpPr/>
          <p:nvPr/>
        </p:nvSpPr>
        <p:spPr>
          <a:xfrm>
            <a:off x="4059720" y="5514840"/>
            <a:ext cx="644868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3600" b="0" strike="noStrike" spc="-1">
                <a:solidFill>
                  <a:srgbClr val="000000"/>
                </a:solidFill>
                <a:latin typeface="Balkara Free Condensed - npoekmu.me"/>
              </a:rPr>
              <a:t>ОТВЕТ: </a:t>
            </a:r>
            <a:r>
              <a:rPr lang="ru-RU" sz="3600" b="0" strike="noStrike" spc="-1">
                <a:solidFill>
                  <a:srgbClr val="385623"/>
                </a:solidFill>
                <a:latin typeface="Balkara Free Condensed - npoekmu.me"/>
              </a:rPr>
              <a:t>ДЕТЕЙ НЕ БЫЛО</a:t>
            </a:r>
            <a:endParaRPr lang="ru-RU" sz="3600" b="0" strike="noStrike" spc="-1">
              <a:latin typeface="Balkara Free Condensed - npoekmu.me"/>
            </a:endParaRPr>
          </a:p>
        </p:txBody>
      </p:sp>
      <p:pic>
        <p:nvPicPr>
          <p:cNvPr id="394" name="Рисунок 2" descr="Дом">
            <a:hlinkClick r:id="rId3" action="ppaction://hlinksldjump"/>
          </p:cNvPr>
          <p:cNvPicPr/>
          <p:nvPr/>
        </p:nvPicPr>
        <p:blipFill>
          <a:blip r:embed="rId4"/>
          <a:stretch/>
        </p:blipFill>
        <p:spPr>
          <a:xfrm>
            <a:off x="11277720" y="5943600"/>
            <a:ext cx="914040" cy="9140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>
            <a:alphaModFix amt="79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PlaceHolder 1"/>
          <p:cNvSpPr>
            <a:spLocks noGrp="1"/>
          </p:cNvSpPr>
          <p:nvPr>
            <p:ph type="title"/>
          </p:nvPr>
        </p:nvSpPr>
        <p:spPr>
          <a:xfrm>
            <a:off x="216000" y="1582200"/>
            <a:ext cx="1106136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ru-RU" sz="5400" b="0" strike="noStrike" spc="-1">
                <a:solidFill>
                  <a:srgbClr val="C00000"/>
                </a:solidFill>
                <a:latin typeface="Balkara Free Condensed - npoekmu.me"/>
              </a:rPr>
              <a:t>В КАКОМ ГОДУ БЫЛО ЗАВЕРШЕНО ПРИ ФЕДОРЕ ИВАНОВИЧЕ СТРОИТЕЛЬСТВО В МОСКВЕ «БЕЛОГО ГОРОДА»? </a:t>
            </a:r>
            <a:endParaRPr lang="ru-RU" sz="5400" b="0" strike="noStrike" spc="-1">
              <a:solidFill>
                <a:srgbClr val="000000"/>
              </a:solidFill>
              <a:latin typeface="Balkara Free Condensed - npoekmu.me"/>
            </a:endParaRPr>
          </a:p>
        </p:txBody>
      </p:sp>
      <p:sp>
        <p:nvSpPr>
          <p:cNvPr id="396" name="Овал 3"/>
          <p:cNvSpPr/>
          <p:nvPr/>
        </p:nvSpPr>
        <p:spPr>
          <a:xfrm>
            <a:off x="10019160" y="3426840"/>
            <a:ext cx="2076840" cy="1325160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800" b="0" strike="noStrike" spc="-1">
                <a:solidFill>
                  <a:srgbClr val="203864"/>
                </a:solidFill>
                <a:latin typeface="Balkara Free Condensed - npoekm"/>
              </a:rPr>
              <a:t>30 баллов</a:t>
            </a:r>
            <a:endParaRPr lang="ru-RU" sz="2800" b="0" strike="noStrike" spc="-1">
              <a:latin typeface="Arial"/>
            </a:endParaRPr>
          </a:p>
        </p:txBody>
      </p:sp>
      <p:pic>
        <p:nvPicPr>
          <p:cNvPr id="397" name="Рисунок 2" descr="Дом">
            <a:hlinkClick r:id="rId3" action="ppaction://hlinksldjump"/>
          </p:cNvPr>
          <p:cNvPicPr/>
          <p:nvPr/>
        </p:nvPicPr>
        <p:blipFill>
          <a:blip r:embed="rId4"/>
          <a:stretch/>
        </p:blipFill>
        <p:spPr>
          <a:xfrm>
            <a:off x="11277720" y="5943600"/>
            <a:ext cx="914040" cy="9140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>
            <a:alphaModFix amt="79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PlaceHolder 1"/>
          <p:cNvSpPr>
            <a:spLocks noGrp="1"/>
          </p:cNvSpPr>
          <p:nvPr>
            <p:ph type="title"/>
          </p:nvPr>
        </p:nvSpPr>
        <p:spPr>
          <a:xfrm>
            <a:off x="632160" y="1413360"/>
            <a:ext cx="1064520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ru-RU" sz="5400" b="0" strike="noStrike" spc="-1">
                <a:solidFill>
                  <a:srgbClr val="C00000"/>
                </a:solidFill>
                <a:latin typeface="Balkara Free Condensed - npoekmu.me"/>
              </a:rPr>
              <a:t>В КАКОМ ГОДУ БЫЛО ЗАВЕРШЕНО ПРИ ФЕДОРЕ ИВАНОВИЧЕ СТРОИТЕЛЬСТВО В МОСКВЕ «БЕЛОГО ГОРОДА»? </a:t>
            </a:r>
            <a:endParaRPr lang="ru-RU" sz="5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9" name="Овал 3"/>
          <p:cNvSpPr/>
          <p:nvPr/>
        </p:nvSpPr>
        <p:spPr>
          <a:xfrm>
            <a:off x="9947160" y="3312000"/>
            <a:ext cx="2076840" cy="1325160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800" b="0" strike="noStrike" spc="-1">
                <a:solidFill>
                  <a:srgbClr val="203864"/>
                </a:solidFill>
                <a:latin typeface="Balkara Free Condensed - npoekm"/>
              </a:rPr>
              <a:t>30 баллов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400" name="TextBox 4"/>
          <p:cNvSpPr/>
          <p:nvPr/>
        </p:nvSpPr>
        <p:spPr>
          <a:xfrm>
            <a:off x="4059720" y="5514840"/>
            <a:ext cx="644868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3600" b="0" strike="noStrike" spc="-1">
                <a:solidFill>
                  <a:srgbClr val="000000"/>
                </a:solidFill>
                <a:latin typeface="Balkara Free Condensed - npoekmu.me"/>
              </a:rPr>
              <a:t>ОТВЕТ: </a:t>
            </a:r>
            <a:r>
              <a:rPr lang="ru-RU" sz="3600" b="0" strike="noStrike" spc="-1">
                <a:solidFill>
                  <a:srgbClr val="385623"/>
                </a:solidFill>
                <a:latin typeface="Balkara Free Condensed - npoekmu.me"/>
              </a:rPr>
              <a:t>1591</a:t>
            </a:r>
            <a:endParaRPr lang="ru-RU" sz="3600" b="0" strike="noStrike" spc="-1">
              <a:latin typeface="Balkara Free Condensed - npoekmu.me"/>
            </a:endParaRPr>
          </a:p>
        </p:txBody>
      </p:sp>
      <p:pic>
        <p:nvPicPr>
          <p:cNvPr id="401" name="Рисунок 2" descr="Дом">
            <a:hlinkClick r:id="rId3" action="ppaction://hlinksldjump"/>
          </p:cNvPr>
          <p:cNvPicPr/>
          <p:nvPr/>
        </p:nvPicPr>
        <p:blipFill>
          <a:blip r:embed="rId4"/>
          <a:stretch/>
        </p:blipFill>
        <p:spPr>
          <a:xfrm>
            <a:off x="11277720" y="5943600"/>
            <a:ext cx="914040" cy="9140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>
            <a:alphaModFix amt="79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72320" y="900360"/>
            <a:ext cx="975312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ru-RU" sz="5400" b="0" strike="noStrike" spc="-1">
                <a:solidFill>
                  <a:srgbClr val="C00000"/>
                </a:solidFill>
                <a:latin typeface="Balkara Free Condensed - npoekmu.me"/>
              </a:rPr>
              <a:t>КТО ПОМОГ ЛЖЕДМИТРИЮ 1 ВЗОЙТИ НА ПРЕСТОЛ?</a:t>
            </a:r>
            <a:endParaRPr lang="ru-RU" sz="5400" b="0" strike="noStrike" spc="-1">
              <a:solidFill>
                <a:srgbClr val="000000"/>
              </a:solidFill>
              <a:latin typeface="Balkara Free Condensed - npoekmu.me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685800" y="2732040"/>
            <a:ext cx="6476760" cy="23853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4400" b="0" strike="noStrike" spc="-1" dirty="0">
                <a:solidFill>
                  <a:srgbClr val="000000"/>
                </a:solidFill>
                <a:latin typeface="Balkara Free Condensed - npoekmu.me"/>
              </a:rPr>
              <a:t>а</a:t>
            </a:r>
            <a:r>
              <a:rPr lang="ru-RU" sz="4400" b="0" strike="noStrike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4400" b="0" strike="noStrike" spc="-1" dirty="0">
                <a:solidFill>
                  <a:srgbClr val="000000"/>
                </a:solidFill>
                <a:latin typeface="Balkara Free Condensed - npoekmu.me"/>
              </a:rPr>
              <a:t>УКРАИНА</a:t>
            </a:r>
            <a:br>
              <a:rPr lang="ru-RU" sz="4400" dirty="0"/>
            </a:br>
            <a:r>
              <a:rPr lang="ru-RU" sz="4400" b="0" strike="noStrike" spc="-1" dirty="0">
                <a:solidFill>
                  <a:schemeClr val="accent6">
                    <a:lumMod val="50000"/>
                  </a:schemeClr>
                </a:solidFill>
                <a:latin typeface="Balkara Free Condensed - npoekmu.me"/>
              </a:rPr>
              <a:t>б</a:t>
            </a:r>
            <a:r>
              <a:rPr lang="ru-RU" sz="4400" b="0" strike="noStrike" spc="-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4400" b="0" strike="noStrike" spc="-1" dirty="0">
                <a:solidFill>
                  <a:schemeClr val="accent6">
                    <a:lumMod val="50000"/>
                  </a:schemeClr>
                </a:solidFill>
                <a:latin typeface="Balkara Free Condensed - npoekmu.me"/>
              </a:rPr>
              <a:t>ПОЛЬША</a:t>
            </a:r>
            <a:br>
              <a:rPr sz="4400" dirty="0"/>
            </a:br>
            <a:r>
              <a:rPr lang="ru-RU" sz="4400" b="0" strike="noStrike" spc="-1" dirty="0">
                <a:solidFill>
                  <a:srgbClr val="000000"/>
                </a:solidFill>
                <a:latin typeface="Balkara Free Condensed - npoekmu.me"/>
              </a:rPr>
              <a:t>в</a:t>
            </a:r>
            <a:r>
              <a:rPr lang="ru-RU" sz="4400" b="0" strike="noStrike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4400" b="0" strike="noStrike" spc="-1" dirty="0">
                <a:solidFill>
                  <a:srgbClr val="000000"/>
                </a:solidFill>
                <a:latin typeface="Balkara Free Condensed - npoekmu.me"/>
              </a:rPr>
              <a:t>ГЕРМАНИЯ</a:t>
            </a:r>
          </a:p>
        </p:txBody>
      </p:sp>
      <p:sp>
        <p:nvSpPr>
          <p:cNvPr id="110" name="Овал 3"/>
          <p:cNvSpPr/>
          <p:nvPr/>
        </p:nvSpPr>
        <p:spPr>
          <a:xfrm>
            <a:off x="9464040" y="1977840"/>
            <a:ext cx="2346480" cy="1782720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3200" b="0" strike="noStrike" spc="-1">
                <a:solidFill>
                  <a:srgbClr val="203864"/>
                </a:solidFill>
                <a:latin typeface="Balkara Free Condensed - npoekm"/>
              </a:rPr>
              <a:t>20 баллов</a:t>
            </a:r>
            <a:endParaRPr lang="ru-RU" sz="3200" b="0" strike="noStrike" spc="-1">
              <a:latin typeface="Arial"/>
            </a:endParaRPr>
          </a:p>
        </p:txBody>
      </p:sp>
      <p:pic>
        <p:nvPicPr>
          <p:cNvPr id="111" name="Рисунок 5" descr="Дом">
            <a:hlinkClick r:id="rId3" action="ppaction://hlinksldjump"/>
          </p:cNvPr>
          <p:cNvPicPr/>
          <p:nvPr/>
        </p:nvPicPr>
        <p:blipFill>
          <a:blip r:embed="rId4"/>
          <a:stretch/>
        </p:blipFill>
        <p:spPr>
          <a:xfrm>
            <a:off x="11277720" y="5943600"/>
            <a:ext cx="914040" cy="91404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189846180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>
            <a:alphaModFix amt="79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PlaceHolder 1"/>
          <p:cNvSpPr>
            <a:spLocks noGrp="1"/>
          </p:cNvSpPr>
          <p:nvPr>
            <p:ph type="title"/>
          </p:nvPr>
        </p:nvSpPr>
        <p:spPr>
          <a:xfrm>
            <a:off x="956160" y="1288080"/>
            <a:ext cx="1064520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ru-RU" sz="5400" b="0" strike="noStrike" spc="-1">
                <a:solidFill>
                  <a:srgbClr val="C00000"/>
                </a:solidFill>
                <a:latin typeface="Balkara Free Condensed - npoekmu.me"/>
              </a:rPr>
              <a:t>КАКОЙ УКАЗ БЫЛ ПРИНЯТ В 1597 ГОДУ?</a:t>
            </a:r>
            <a:endParaRPr lang="ru-RU" sz="5400" b="0" strike="noStrike" spc="-1">
              <a:solidFill>
                <a:srgbClr val="000000"/>
              </a:solidFill>
              <a:latin typeface="Balkara Free Condensed - npoekmu.me"/>
            </a:endParaRPr>
          </a:p>
        </p:txBody>
      </p:sp>
      <p:sp>
        <p:nvSpPr>
          <p:cNvPr id="403" name="Овал 3"/>
          <p:cNvSpPr/>
          <p:nvPr/>
        </p:nvSpPr>
        <p:spPr>
          <a:xfrm>
            <a:off x="10114560" y="2516760"/>
            <a:ext cx="2076840" cy="1325160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800" b="0" strike="noStrike" spc="-1">
                <a:solidFill>
                  <a:srgbClr val="203864"/>
                </a:solidFill>
                <a:latin typeface="Balkara Free Condensed - npoekm"/>
              </a:rPr>
              <a:t>40 баллов</a:t>
            </a:r>
            <a:endParaRPr lang="ru-RU" sz="2800" b="0" strike="noStrike" spc="-1">
              <a:latin typeface="Arial"/>
            </a:endParaRPr>
          </a:p>
        </p:txBody>
      </p:sp>
      <p:pic>
        <p:nvPicPr>
          <p:cNvPr id="404" name="Рисунок 2" descr="Дом">
            <a:hlinkClick r:id="rId3" action="ppaction://hlinksldjump"/>
          </p:cNvPr>
          <p:cNvPicPr/>
          <p:nvPr/>
        </p:nvPicPr>
        <p:blipFill>
          <a:blip r:embed="rId4"/>
          <a:stretch/>
        </p:blipFill>
        <p:spPr>
          <a:xfrm>
            <a:off x="11277720" y="5943600"/>
            <a:ext cx="914040" cy="9140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>
            <a:alphaModFix amt="79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PlaceHolder 1"/>
          <p:cNvSpPr>
            <a:spLocks noGrp="1"/>
          </p:cNvSpPr>
          <p:nvPr>
            <p:ph type="title"/>
          </p:nvPr>
        </p:nvSpPr>
        <p:spPr>
          <a:xfrm>
            <a:off x="956160" y="1288080"/>
            <a:ext cx="1064520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ru-RU" sz="5400" b="0" strike="noStrike" spc="-1">
                <a:solidFill>
                  <a:srgbClr val="C00000"/>
                </a:solidFill>
                <a:latin typeface="Balkara Free Condensed - npoekmu.me"/>
              </a:rPr>
              <a:t>КАКОЙ УКАЗ БЫЛ ПРИНЯТ В 1597 ГОДУ?</a:t>
            </a:r>
            <a:endParaRPr lang="ru-RU" sz="5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6" name="Овал 3"/>
          <p:cNvSpPr/>
          <p:nvPr/>
        </p:nvSpPr>
        <p:spPr>
          <a:xfrm>
            <a:off x="10114560" y="2516760"/>
            <a:ext cx="2076840" cy="1325160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800" b="0" strike="noStrike" spc="-1">
                <a:solidFill>
                  <a:srgbClr val="203864"/>
                </a:solidFill>
                <a:latin typeface="Balkara Free Condensed - npoekm"/>
              </a:rPr>
              <a:t>40 баллов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407" name="TextBox 4"/>
          <p:cNvSpPr/>
          <p:nvPr/>
        </p:nvSpPr>
        <p:spPr>
          <a:xfrm>
            <a:off x="648000" y="5070600"/>
            <a:ext cx="9888120" cy="63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3600" b="0" strike="noStrike" spc="-1">
                <a:solidFill>
                  <a:srgbClr val="000000"/>
                </a:solidFill>
                <a:latin typeface="Balkara Free Condensed - npoekmu.me"/>
              </a:rPr>
              <a:t>ОТВЕТ: УКАЗ ОБ УРОЧНЫХ ЛЕТАХ</a:t>
            </a:r>
            <a:endParaRPr lang="ru-RU" sz="3600" b="0" strike="noStrike" spc="-1">
              <a:latin typeface="Balkara Free Condensed - npoekmu.me"/>
            </a:endParaRPr>
          </a:p>
        </p:txBody>
      </p:sp>
      <p:pic>
        <p:nvPicPr>
          <p:cNvPr id="408" name="Рисунок 2" descr="Дом">
            <a:hlinkClick r:id="rId3" action="ppaction://hlinksldjump"/>
          </p:cNvPr>
          <p:cNvPicPr/>
          <p:nvPr/>
        </p:nvPicPr>
        <p:blipFill>
          <a:blip r:embed="rId4"/>
          <a:stretch/>
        </p:blipFill>
        <p:spPr>
          <a:xfrm>
            <a:off x="11277720" y="5943600"/>
            <a:ext cx="914040" cy="9140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>
            <a:alphaModFix amt="79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PlaceHolder 1"/>
          <p:cNvSpPr>
            <a:spLocks noGrp="1"/>
          </p:cNvSpPr>
          <p:nvPr>
            <p:ph type="title"/>
          </p:nvPr>
        </p:nvSpPr>
        <p:spPr>
          <a:xfrm>
            <a:off x="866160" y="285840"/>
            <a:ext cx="1064520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ru-RU" sz="5400" b="0" strike="noStrike" spc="-1">
                <a:solidFill>
                  <a:srgbClr val="C00000"/>
                </a:solidFill>
                <a:latin typeface="Balkara Free Condensed - npoekmu.me"/>
              </a:rPr>
              <a:t>КАК НАЗЫВАЛСЯ ДАННЫЙ УКАЗ?</a:t>
            </a:r>
            <a:endParaRPr lang="ru-RU" sz="5400" b="0" strike="noStrike" spc="-1">
              <a:solidFill>
                <a:srgbClr val="000000"/>
              </a:solidFill>
              <a:latin typeface="Balkara Free Condensed - npoekmu.me"/>
            </a:endParaRPr>
          </a:p>
        </p:txBody>
      </p:sp>
      <p:sp>
        <p:nvSpPr>
          <p:cNvPr id="410" name="Овал 3"/>
          <p:cNvSpPr/>
          <p:nvPr/>
        </p:nvSpPr>
        <p:spPr>
          <a:xfrm>
            <a:off x="10008000" y="618480"/>
            <a:ext cx="2076840" cy="1325160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800" b="0" strike="noStrike" spc="-1">
                <a:solidFill>
                  <a:srgbClr val="203864"/>
                </a:solidFill>
                <a:latin typeface="Balkara Free Condensed - npoekm"/>
              </a:rPr>
              <a:t>50 баллов</a:t>
            </a:r>
            <a:endParaRPr lang="ru-RU" sz="2800" b="0" strike="noStrike" spc="-1">
              <a:latin typeface="Arial"/>
            </a:endParaRPr>
          </a:p>
        </p:txBody>
      </p:sp>
      <p:pic>
        <p:nvPicPr>
          <p:cNvPr id="411" name="Picture 2"/>
          <p:cNvPicPr/>
          <p:nvPr/>
        </p:nvPicPr>
        <p:blipFill>
          <a:blip r:embed="rId3"/>
          <a:stretch/>
        </p:blipFill>
        <p:spPr>
          <a:xfrm>
            <a:off x="859320" y="1943640"/>
            <a:ext cx="10473120" cy="4456800"/>
          </a:xfrm>
          <a:prstGeom prst="rect">
            <a:avLst/>
          </a:prstGeom>
          <a:ln w="0">
            <a:noFill/>
          </a:ln>
        </p:spPr>
      </p:pic>
      <p:pic>
        <p:nvPicPr>
          <p:cNvPr id="412" name="Рисунок 2" descr="Дом">
            <a:hlinkClick r:id="rId4" action="ppaction://hlinksldjump"/>
          </p:cNvPr>
          <p:cNvPicPr/>
          <p:nvPr/>
        </p:nvPicPr>
        <p:blipFill>
          <a:blip r:embed="rId5"/>
          <a:stretch/>
        </p:blipFill>
        <p:spPr>
          <a:xfrm>
            <a:off x="11277720" y="5943600"/>
            <a:ext cx="914040" cy="9140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>
            <a:alphaModFix amt="79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PlaceHolder 1"/>
          <p:cNvSpPr>
            <a:spLocks noGrp="1"/>
          </p:cNvSpPr>
          <p:nvPr>
            <p:ph type="title"/>
          </p:nvPr>
        </p:nvSpPr>
        <p:spPr>
          <a:xfrm>
            <a:off x="866160" y="285840"/>
            <a:ext cx="1064520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ru-RU" sz="5400" b="0" strike="noStrike" spc="-1">
                <a:solidFill>
                  <a:srgbClr val="C00000"/>
                </a:solidFill>
                <a:latin typeface="Balkara Free Condensed - npoekmu.me"/>
              </a:rPr>
              <a:t>КАК НАЗЫВАЛСЯ ДАННЫЙ УКАЗ?</a:t>
            </a:r>
            <a:endParaRPr lang="ru-RU" sz="5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4" name="Овал 3"/>
          <p:cNvSpPr/>
          <p:nvPr/>
        </p:nvSpPr>
        <p:spPr>
          <a:xfrm>
            <a:off x="9936000" y="432000"/>
            <a:ext cx="2076840" cy="1325160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800" b="0" strike="noStrike" spc="-1">
                <a:solidFill>
                  <a:srgbClr val="203864"/>
                </a:solidFill>
                <a:latin typeface="Balkara Free Condensed - npoekm"/>
              </a:rPr>
              <a:t>50 баллов</a:t>
            </a:r>
            <a:endParaRPr lang="ru-RU" sz="2800" b="0" strike="noStrike" spc="-1">
              <a:latin typeface="Arial"/>
            </a:endParaRPr>
          </a:p>
        </p:txBody>
      </p:sp>
      <p:pic>
        <p:nvPicPr>
          <p:cNvPr id="415" name="Picture 4"/>
          <p:cNvPicPr/>
          <p:nvPr/>
        </p:nvPicPr>
        <p:blipFill>
          <a:blip r:embed="rId3"/>
          <a:stretch/>
        </p:blipFill>
        <p:spPr>
          <a:xfrm>
            <a:off x="269640" y="1716120"/>
            <a:ext cx="11007720" cy="4684320"/>
          </a:xfrm>
          <a:prstGeom prst="rect">
            <a:avLst/>
          </a:prstGeom>
          <a:ln w="0">
            <a:noFill/>
          </a:ln>
        </p:spPr>
      </p:pic>
      <p:pic>
        <p:nvPicPr>
          <p:cNvPr id="416" name="Рисунок 2" descr="Дом">
            <a:hlinkClick r:id="rId4" action="ppaction://hlinksldjump"/>
          </p:cNvPr>
          <p:cNvPicPr/>
          <p:nvPr/>
        </p:nvPicPr>
        <p:blipFill>
          <a:blip r:embed="rId5"/>
          <a:stretch/>
        </p:blipFill>
        <p:spPr>
          <a:xfrm>
            <a:off x="11277720" y="5943600"/>
            <a:ext cx="914040" cy="9140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>
            <a:alphaModFix amt="84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PlaceHolder 1"/>
          <p:cNvSpPr>
            <a:spLocks noGrp="1"/>
          </p:cNvSpPr>
          <p:nvPr>
            <p:ph type="title"/>
          </p:nvPr>
        </p:nvSpPr>
        <p:spPr>
          <a:xfrm>
            <a:off x="1121400" y="473760"/>
            <a:ext cx="1100592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ru-RU" sz="5400" b="0" strike="noStrike" spc="-1">
                <a:solidFill>
                  <a:srgbClr val="C00000"/>
                </a:solidFill>
                <a:latin typeface="Balkara Free Condensed - npoekmu.me"/>
              </a:rPr>
              <a:t>МИХАИЛ ФЕДОРОВИЧ РОМАНОВ НА ТРОНЕ</a:t>
            </a:r>
            <a:endParaRPr lang="ru-RU" sz="5400" b="0" strike="noStrike" spc="-1">
              <a:solidFill>
                <a:srgbClr val="000000"/>
              </a:solidFill>
              <a:latin typeface="Balkara Free Condensed - npoekmu.me"/>
            </a:endParaRPr>
          </a:p>
        </p:txBody>
      </p:sp>
      <p:pic>
        <p:nvPicPr>
          <p:cNvPr id="418" name="Рисунок 6" descr="Стрелка: небольшой изгиб">
            <a:hlinkClick r:id="rId3" action="ppaction://hlinksldjump"/>
          </p:cNvPr>
          <p:cNvPicPr/>
          <p:nvPr/>
        </p:nvPicPr>
        <p:blipFill>
          <a:blip r:embed="rId4"/>
          <a:stretch/>
        </p:blipFill>
        <p:spPr>
          <a:xfrm>
            <a:off x="207000" y="5665680"/>
            <a:ext cx="914040" cy="914040"/>
          </a:xfrm>
          <a:prstGeom prst="rect">
            <a:avLst/>
          </a:prstGeom>
          <a:ln w="0">
            <a:noFill/>
          </a:ln>
        </p:spPr>
      </p:pic>
      <p:pic>
        <p:nvPicPr>
          <p:cNvPr id="419" name="Рисунок 3" descr="Дом">
            <a:hlinkClick r:id="rId5" action="ppaction://hlinksldjump"/>
          </p:cNvPr>
          <p:cNvPicPr/>
          <p:nvPr/>
        </p:nvPicPr>
        <p:blipFill>
          <a:blip r:embed="rId6"/>
          <a:stretch/>
        </p:blipFill>
        <p:spPr>
          <a:xfrm>
            <a:off x="11277720" y="5943600"/>
            <a:ext cx="914040" cy="91404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420" name="Таблица 5"/>
          <p:cNvGraphicFramePr/>
          <p:nvPr/>
        </p:nvGraphicFramePr>
        <p:xfrm>
          <a:off x="1820880" y="2926080"/>
          <a:ext cx="8127720" cy="1005840"/>
        </p:xfrm>
        <a:graphic>
          <a:graphicData uri="http://schemas.openxmlformats.org/drawingml/2006/table">
            <a:tbl>
              <a:tblPr/>
              <a:tblGrid>
                <a:gridCol w="162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6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6000" b="1" u="sng" strike="noStrike" spc="-1">
                          <a:solidFill>
                            <a:srgbClr val="002060"/>
                          </a:solidFill>
                          <a:uFillTx/>
                          <a:latin typeface="Balkara Free Condensed - npoekm"/>
                          <a:hlinkClick r:id="rId7" action="ppaction://hlinksldjump"/>
                        </a:rPr>
                        <a:t>10</a:t>
                      </a:r>
                      <a:endParaRPr lang="ru-RU" sz="6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6000" b="1" u="sng" strike="noStrike" spc="-1">
                          <a:solidFill>
                            <a:srgbClr val="002060"/>
                          </a:solidFill>
                          <a:uFillTx/>
                          <a:latin typeface="Balkara Free Condensed - npoekm"/>
                          <a:hlinkClick r:id="rId8" action="ppaction://hlinksldjump"/>
                        </a:rPr>
                        <a:t>20</a:t>
                      </a:r>
                      <a:endParaRPr lang="ru-RU" sz="6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6000" b="1" u="sng" strike="noStrike" spc="-1">
                          <a:solidFill>
                            <a:srgbClr val="002060"/>
                          </a:solidFill>
                          <a:uFillTx/>
                          <a:latin typeface="Balkara Free Condensed - npoekm"/>
                          <a:hlinkClick r:id="rId9" action="ppaction://hlinksldjump"/>
                        </a:rPr>
                        <a:t>30</a:t>
                      </a:r>
                      <a:endParaRPr lang="ru-RU" sz="6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6000" b="1" u="sng" strike="noStrike" spc="-1">
                          <a:solidFill>
                            <a:srgbClr val="002060"/>
                          </a:solidFill>
                          <a:uFillTx/>
                          <a:latin typeface="Balkara Free Condensed - npoekm"/>
                          <a:hlinkClick r:id="rId10" action="ppaction://hlinksldjump"/>
                        </a:rPr>
                        <a:t>40</a:t>
                      </a:r>
                      <a:endParaRPr lang="ru-RU" sz="6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6000" b="1" u="sng" strike="noStrike" spc="-1">
                          <a:solidFill>
                            <a:srgbClr val="002060"/>
                          </a:solidFill>
                          <a:uFillTx/>
                          <a:latin typeface="Balkara Free Condensed - npoekm"/>
                          <a:hlinkClick r:id="rId11" action="ppaction://hlinksldjump"/>
                        </a:rPr>
                        <a:t>50</a:t>
                      </a:r>
                      <a:endParaRPr lang="ru-RU" sz="6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 xmlns:p15="http://schemas.microsoft.com/office/powerpoint/2012/main">
      <p:transition spd="slow"/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>
            <a:alphaModFix amt="79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PlaceHolder 1"/>
          <p:cNvSpPr>
            <a:spLocks noGrp="1"/>
          </p:cNvSpPr>
          <p:nvPr>
            <p:ph type="title"/>
          </p:nvPr>
        </p:nvSpPr>
        <p:spPr>
          <a:xfrm>
            <a:off x="564480" y="736560"/>
            <a:ext cx="1067040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ru-RU" sz="5400" b="0" strike="noStrike" spc="-1">
                <a:solidFill>
                  <a:srgbClr val="C00000"/>
                </a:solidFill>
                <a:latin typeface="Balkara Free Condensed - npoekmu.me"/>
              </a:rPr>
              <a:t>ПЕРВЫМ РУССКИМ ЦАРЕМ ИЗ ДИНАСТИИ РОМАНОВЫХ СТАЛ:</a:t>
            </a:r>
            <a:endParaRPr lang="ru-RU" sz="5400" b="0" strike="noStrike" spc="-1">
              <a:solidFill>
                <a:srgbClr val="000000"/>
              </a:solidFill>
              <a:latin typeface="Balkara Free Condensed - npoekmu.me"/>
            </a:endParaRPr>
          </a:p>
        </p:txBody>
      </p:sp>
      <p:sp>
        <p:nvSpPr>
          <p:cNvPr id="422" name="PlaceHolder 2"/>
          <p:cNvSpPr>
            <a:spLocks noGrp="1"/>
          </p:cNvSpPr>
          <p:nvPr>
            <p:ph/>
          </p:nvPr>
        </p:nvSpPr>
        <p:spPr>
          <a:xfrm>
            <a:off x="606600" y="3072960"/>
            <a:ext cx="10121400" cy="23853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4400" b="0" strike="noStrike" spc="-1" dirty="0">
                <a:solidFill>
                  <a:srgbClr val="000000"/>
                </a:solidFill>
                <a:latin typeface="Balkara Free Condensed - npoekmu.me"/>
              </a:rPr>
              <a:t>а</a:t>
            </a:r>
            <a:r>
              <a:rPr lang="ru-RU" sz="4400" b="0" strike="noStrike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4400" b="0" strike="noStrike" spc="-1" dirty="0">
                <a:solidFill>
                  <a:srgbClr val="000000"/>
                </a:solidFill>
                <a:latin typeface="Balkara Free Condensed - npoekmu.me"/>
              </a:rPr>
              <a:t> АЛЕКСЕЙ МИХАЙЛОВИЧ</a:t>
            </a:r>
            <a:br>
              <a:rPr sz="4400" dirty="0"/>
            </a:br>
            <a:r>
              <a:rPr lang="ru-RU" sz="4400" b="0" strike="noStrike" spc="-1" dirty="0">
                <a:solidFill>
                  <a:srgbClr val="000000"/>
                </a:solidFill>
                <a:latin typeface="Balkara Free Condensed - npoekmu.me"/>
              </a:rPr>
              <a:t>б</a:t>
            </a:r>
            <a:r>
              <a:rPr lang="ru-RU" sz="4400" b="0" strike="noStrike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4400" b="0" strike="noStrike" spc="-1" dirty="0">
                <a:solidFill>
                  <a:srgbClr val="000000"/>
                </a:solidFill>
                <a:latin typeface="Balkara Free Condensed - npoekmu.me"/>
              </a:rPr>
              <a:t> ПЕТР АЛЕКСЕЕВИЧ</a:t>
            </a:r>
            <a:br>
              <a:rPr sz="4400" dirty="0"/>
            </a:br>
            <a:r>
              <a:rPr lang="ru-RU" sz="4400" b="0" strike="noStrike" spc="-1" dirty="0">
                <a:solidFill>
                  <a:srgbClr val="000000"/>
                </a:solidFill>
                <a:latin typeface="Balkara Free Condensed - npoekmu.me"/>
              </a:rPr>
              <a:t>в</a:t>
            </a:r>
            <a:r>
              <a:rPr lang="ru-RU" sz="4400" b="0" strike="noStrike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4400" b="0" strike="noStrike" spc="-1" dirty="0">
                <a:solidFill>
                  <a:srgbClr val="000000"/>
                </a:solidFill>
                <a:latin typeface="Balkara Free Condensed - npoekmu.me"/>
              </a:rPr>
              <a:t> МИХАИЛ ФЕДОРОВИЧ</a:t>
            </a:r>
            <a:r>
              <a:rPr lang="ru-RU" sz="4400" b="0" strike="noStrike" spc="-1" dirty="0">
                <a:solidFill>
                  <a:srgbClr val="000000"/>
                </a:solidFill>
                <a:latin typeface="Balkara Free Condensed - npoekmu.me"/>
              </a:rPr>
              <a:t> </a:t>
            </a:r>
          </a:p>
        </p:txBody>
      </p:sp>
      <p:sp>
        <p:nvSpPr>
          <p:cNvPr id="423" name="Овал 3"/>
          <p:cNvSpPr/>
          <p:nvPr/>
        </p:nvSpPr>
        <p:spPr>
          <a:xfrm>
            <a:off x="10396080" y="2223720"/>
            <a:ext cx="1795680" cy="1204920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400" b="0" strike="noStrike" spc="-1">
                <a:solidFill>
                  <a:srgbClr val="203864"/>
                </a:solidFill>
                <a:latin typeface="Balkara Free Condensed - npoekm"/>
              </a:rPr>
              <a:t>10 баллов</a:t>
            </a:r>
            <a:endParaRPr lang="ru-RU" sz="2400" b="0" strike="noStrike" spc="-1">
              <a:latin typeface="Arial"/>
            </a:endParaRPr>
          </a:p>
        </p:txBody>
      </p:sp>
      <p:pic>
        <p:nvPicPr>
          <p:cNvPr id="424" name="Рисунок 4" descr="Дом">
            <a:hlinkClick r:id="rId3" action="ppaction://hlinksldjump"/>
          </p:cNvPr>
          <p:cNvPicPr/>
          <p:nvPr/>
        </p:nvPicPr>
        <p:blipFill>
          <a:blip r:embed="rId4"/>
          <a:stretch/>
        </p:blipFill>
        <p:spPr>
          <a:xfrm>
            <a:off x="11277720" y="5943600"/>
            <a:ext cx="914040" cy="9140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>
            <a:alphaModFix amt="79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PlaceHolder 1"/>
          <p:cNvSpPr>
            <a:spLocks noGrp="1"/>
          </p:cNvSpPr>
          <p:nvPr>
            <p:ph type="title"/>
          </p:nvPr>
        </p:nvSpPr>
        <p:spPr>
          <a:xfrm>
            <a:off x="564480" y="736560"/>
            <a:ext cx="1067040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ru-RU" sz="5400" b="0" strike="noStrike" spc="-1">
                <a:solidFill>
                  <a:srgbClr val="C00000"/>
                </a:solidFill>
                <a:latin typeface="Balkara Free Condensed - npoekmu.me"/>
              </a:rPr>
              <a:t>ПЕРВЫМ РУССКИМ ЦАРЕМ ИЗ ДИНАСТИИ РОМАНОВЫХ СТАЛ:</a:t>
            </a:r>
            <a:endParaRPr lang="ru-RU" sz="5400" b="0" strike="noStrike" spc="-1">
              <a:solidFill>
                <a:srgbClr val="000000"/>
              </a:solidFill>
              <a:latin typeface="Balkara Free Condensed - npoekmu.me"/>
            </a:endParaRPr>
          </a:p>
        </p:txBody>
      </p:sp>
      <p:sp>
        <p:nvSpPr>
          <p:cNvPr id="422" name="PlaceHolder 2"/>
          <p:cNvSpPr>
            <a:spLocks noGrp="1"/>
          </p:cNvSpPr>
          <p:nvPr>
            <p:ph/>
          </p:nvPr>
        </p:nvSpPr>
        <p:spPr>
          <a:xfrm>
            <a:off x="606600" y="3072960"/>
            <a:ext cx="10121400" cy="23853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4400" b="0" strike="noStrike" spc="-1" dirty="0">
                <a:solidFill>
                  <a:srgbClr val="000000"/>
                </a:solidFill>
                <a:latin typeface="Balkara Free Condensed - npoekmu.me"/>
              </a:rPr>
              <a:t>а</a:t>
            </a:r>
            <a:r>
              <a:rPr lang="ru-RU" sz="4400" b="0" strike="noStrike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4400" b="0" strike="noStrike" spc="-1" dirty="0">
                <a:solidFill>
                  <a:srgbClr val="000000"/>
                </a:solidFill>
                <a:latin typeface="Balkara Free Condensed - npoekmu.me"/>
              </a:rPr>
              <a:t> АЛЕКСЕЙ МИХАЙЛОВИЧ</a:t>
            </a:r>
            <a:br>
              <a:rPr sz="4400" dirty="0"/>
            </a:br>
            <a:r>
              <a:rPr lang="ru-RU" sz="4400" b="0" strike="noStrike" spc="-1" dirty="0">
                <a:solidFill>
                  <a:srgbClr val="000000"/>
                </a:solidFill>
                <a:latin typeface="Balkara Free Condensed - npoekmu.me"/>
              </a:rPr>
              <a:t>б</a:t>
            </a:r>
            <a:r>
              <a:rPr lang="ru-RU" sz="4400" b="0" strike="noStrike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4400" b="0" strike="noStrike" spc="-1" dirty="0">
                <a:solidFill>
                  <a:srgbClr val="000000"/>
                </a:solidFill>
                <a:latin typeface="Balkara Free Condensed - npoekmu.me"/>
              </a:rPr>
              <a:t> ПЕТР АЛЕКСЕЕВИЧ</a:t>
            </a:r>
            <a:br>
              <a:rPr sz="4400" dirty="0"/>
            </a:br>
            <a:r>
              <a:rPr lang="ru-RU" sz="4400" b="0" strike="noStrike" spc="-1" dirty="0">
                <a:solidFill>
                  <a:schemeClr val="accent6">
                    <a:lumMod val="50000"/>
                  </a:schemeClr>
                </a:solidFill>
                <a:latin typeface="Balkara Free Condensed - npoekmu.me"/>
              </a:rPr>
              <a:t>в</a:t>
            </a:r>
            <a:r>
              <a:rPr lang="ru-RU" sz="4400" b="0" strike="noStrike" spc="-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4400" b="0" strike="noStrike" spc="-1" dirty="0">
                <a:solidFill>
                  <a:schemeClr val="accent6">
                    <a:lumMod val="50000"/>
                  </a:schemeClr>
                </a:solidFill>
                <a:latin typeface="Balkara Free Condensed - npoekmu.me"/>
              </a:rPr>
              <a:t> МИХАИЛ ФЕДОРОВИЧ</a:t>
            </a:r>
            <a:r>
              <a:rPr lang="ru-RU" sz="4400" b="0" strike="noStrike" spc="-1" dirty="0">
                <a:solidFill>
                  <a:schemeClr val="accent6">
                    <a:lumMod val="50000"/>
                  </a:schemeClr>
                </a:solidFill>
                <a:latin typeface="Balkara Free Condensed - npoekmu.me"/>
              </a:rPr>
              <a:t> </a:t>
            </a:r>
          </a:p>
        </p:txBody>
      </p:sp>
      <p:sp>
        <p:nvSpPr>
          <p:cNvPr id="423" name="Овал 3"/>
          <p:cNvSpPr/>
          <p:nvPr/>
        </p:nvSpPr>
        <p:spPr>
          <a:xfrm>
            <a:off x="10396080" y="2223720"/>
            <a:ext cx="1795680" cy="1204920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400" b="0" strike="noStrike" spc="-1">
                <a:solidFill>
                  <a:srgbClr val="203864"/>
                </a:solidFill>
                <a:latin typeface="Balkara Free Condensed - npoekm"/>
              </a:rPr>
              <a:t>10 баллов</a:t>
            </a:r>
            <a:endParaRPr lang="ru-RU" sz="2400" b="0" strike="noStrike" spc="-1">
              <a:latin typeface="Arial"/>
            </a:endParaRPr>
          </a:p>
        </p:txBody>
      </p:sp>
      <p:pic>
        <p:nvPicPr>
          <p:cNvPr id="424" name="Рисунок 4" descr="Дом">
            <a:hlinkClick r:id="rId3" action="ppaction://hlinksldjump"/>
          </p:cNvPr>
          <p:cNvPicPr/>
          <p:nvPr/>
        </p:nvPicPr>
        <p:blipFill>
          <a:blip r:embed="rId4"/>
          <a:stretch/>
        </p:blipFill>
        <p:spPr>
          <a:xfrm>
            <a:off x="11277720" y="5943600"/>
            <a:ext cx="914040" cy="91404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417455360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>
            <a:alphaModFix amt="79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PlaceHolder 1"/>
          <p:cNvSpPr>
            <a:spLocks noGrp="1"/>
          </p:cNvSpPr>
          <p:nvPr>
            <p:ph type="title"/>
          </p:nvPr>
        </p:nvSpPr>
        <p:spPr>
          <a:xfrm>
            <a:off x="355320" y="736560"/>
            <a:ext cx="1158480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5400" b="0" strike="noStrike" spc="-1">
                <a:solidFill>
                  <a:srgbClr val="C00000"/>
                </a:solidFill>
                <a:latin typeface="Balkara Free Condensed - npoekmu.me"/>
              </a:rPr>
              <a:t>НА КАКОЙ КАРТИНЕ ИЗОБРАЖЕН МИХАИЛ ФЕДОРОВИЧ?</a:t>
            </a:r>
            <a:endParaRPr lang="ru-RU" sz="5400" b="0" strike="noStrike" spc="-1">
              <a:solidFill>
                <a:srgbClr val="000000"/>
              </a:solidFill>
              <a:latin typeface="Balkara Free Condensed - npoekmu.me"/>
            </a:endParaRPr>
          </a:p>
        </p:txBody>
      </p:sp>
      <p:sp>
        <p:nvSpPr>
          <p:cNvPr id="430" name="Овал 3"/>
          <p:cNvSpPr/>
          <p:nvPr/>
        </p:nvSpPr>
        <p:spPr>
          <a:xfrm>
            <a:off x="10085760" y="1375200"/>
            <a:ext cx="1909800" cy="1198800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400" b="0" strike="noStrike" spc="-1">
                <a:solidFill>
                  <a:srgbClr val="203864"/>
                </a:solidFill>
                <a:latin typeface="Balkara Free Condensed - npoekm"/>
              </a:rPr>
              <a:t>20 баллов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431" name="TextBox 7"/>
          <p:cNvSpPr/>
          <p:nvPr/>
        </p:nvSpPr>
        <p:spPr>
          <a:xfrm>
            <a:off x="1266840" y="5818680"/>
            <a:ext cx="492120" cy="851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3200" b="0" strike="noStrike" spc="-1">
                <a:solidFill>
                  <a:srgbClr val="000000"/>
                </a:solidFill>
                <a:latin typeface="Balkara Free Condensed - npoekmu.me"/>
              </a:rPr>
              <a:t>1</a:t>
            </a:r>
            <a:endParaRPr lang="ru-RU" sz="3200" b="0" strike="noStrike" spc="-1">
              <a:latin typeface="Balkara Free Condensed - npoekmu.me"/>
            </a:endParaRPr>
          </a:p>
          <a:p>
            <a:pPr>
              <a:lnSpc>
                <a:spcPct val="100000"/>
              </a:lnSpc>
              <a:buNone/>
            </a:pPr>
            <a:endParaRPr lang="ru-RU" sz="1800" b="0" strike="noStrike" spc="-1">
              <a:latin typeface="Balkara Free Condensed - npoekmu.me"/>
            </a:endParaRPr>
          </a:p>
        </p:txBody>
      </p:sp>
      <p:sp>
        <p:nvSpPr>
          <p:cNvPr id="432" name="TextBox 8"/>
          <p:cNvSpPr/>
          <p:nvPr/>
        </p:nvSpPr>
        <p:spPr>
          <a:xfrm>
            <a:off x="4408200" y="5818680"/>
            <a:ext cx="492120" cy="851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3200" b="0" strike="noStrike" spc="-1">
                <a:solidFill>
                  <a:srgbClr val="000000"/>
                </a:solidFill>
                <a:latin typeface="Balkara Free Condensed - npoekmu.me"/>
              </a:rPr>
              <a:t>2</a:t>
            </a:r>
            <a:endParaRPr lang="ru-RU" sz="3200" b="0" strike="noStrike" spc="-1">
              <a:latin typeface="Balkara Free Condensed - npoekmu.me"/>
            </a:endParaRPr>
          </a:p>
          <a:p>
            <a:pPr>
              <a:lnSpc>
                <a:spcPct val="100000"/>
              </a:lnSpc>
              <a:buNone/>
            </a:pPr>
            <a:endParaRPr lang="ru-RU" sz="1800" b="0" strike="noStrike" spc="-1">
              <a:latin typeface="Balkara Free Condensed - npoekmu.me"/>
            </a:endParaRPr>
          </a:p>
        </p:txBody>
      </p:sp>
      <p:sp>
        <p:nvSpPr>
          <p:cNvPr id="433" name="TextBox 9"/>
          <p:cNvSpPr/>
          <p:nvPr/>
        </p:nvSpPr>
        <p:spPr>
          <a:xfrm>
            <a:off x="7595640" y="5818680"/>
            <a:ext cx="492120" cy="851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3200" b="0" strike="noStrike" spc="-1">
                <a:solidFill>
                  <a:srgbClr val="000000"/>
                </a:solidFill>
                <a:latin typeface="Balkara Free Condensed - npoekmu.me"/>
              </a:rPr>
              <a:t>3</a:t>
            </a:r>
            <a:endParaRPr lang="ru-RU" sz="3200" b="0" strike="noStrike" spc="-1">
              <a:latin typeface="Balkara Free Condensed - npoekmu.me"/>
            </a:endParaRPr>
          </a:p>
          <a:p>
            <a:pPr>
              <a:lnSpc>
                <a:spcPct val="100000"/>
              </a:lnSpc>
              <a:buNone/>
            </a:pPr>
            <a:endParaRPr lang="ru-RU" sz="1800" b="0" strike="noStrike" spc="-1">
              <a:latin typeface="Balkara Free Condensed - npoekmu.me"/>
            </a:endParaRPr>
          </a:p>
        </p:txBody>
      </p:sp>
      <p:sp>
        <p:nvSpPr>
          <p:cNvPr id="434" name="TextBox 10"/>
          <p:cNvSpPr/>
          <p:nvPr/>
        </p:nvSpPr>
        <p:spPr>
          <a:xfrm>
            <a:off x="10432800" y="5766120"/>
            <a:ext cx="492120" cy="851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3200" b="0" strike="noStrike" spc="-1">
                <a:solidFill>
                  <a:srgbClr val="000000"/>
                </a:solidFill>
                <a:latin typeface="Balkara Free Condensed - npoekmu.me"/>
              </a:rPr>
              <a:t>4</a:t>
            </a:r>
            <a:endParaRPr lang="ru-RU" sz="3200" b="0" strike="noStrike" spc="-1">
              <a:latin typeface="Balkara Free Condensed - npoekmu.me"/>
            </a:endParaRPr>
          </a:p>
          <a:p>
            <a:pPr>
              <a:lnSpc>
                <a:spcPct val="100000"/>
              </a:lnSpc>
              <a:buNone/>
            </a:pPr>
            <a:endParaRPr lang="ru-RU" sz="1800" b="0" strike="noStrike" spc="-1">
              <a:latin typeface="Balkara Free Condensed - npoekmu.me"/>
            </a:endParaRPr>
          </a:p>
        </p:txBody>
      </p:sp>
      <p:pic>
        <p:nvPicPr>
          <p:cNvPr id="435" name="Picture 2"/>
          <p:cNvPicPr/>
          <p:nvPr/>
        </p:nvPicPr>
        <p:blipFill>
          <a:blip r:embed="rId3"/>
          <a:stretch/>
        </p:blipFill>
        <p:spPr>
          <a:xfrm>
            <a:off x="189720" y="2701080"/>
            <a:ext cx="2646000" cy="3143880"/>
          </a:xfrm>
          <a:prstGeom prst="rect">
            <a:avLst/>
          </a:prstGeom>
          <a:ln w="0">
            <a:noFill/>
          </a:ln>
        </p:spPr>
      </p:pic>
      <p:pic>
        <p:nvPicPr>
          <p:cNvPr id="436" name="Picture 4"/>
          <p:cNvPicPr/>
          <p:nvPr/>
        </p:nvPicPr>
        <p:blipFill>
          <a:blip r:embed="rId4"/>
          <a:stretch/>
        </p:blipFill>
        <p:spPr>
          <a:xfrm>
            <a:off x="3114000" y="2732400"/>
            <a:ext cx="3254040" cy="3085920"/>
          </a:xfrm>
          <a:prstGeom prst="rect">
            <a:avLst/>
          </a:prstGeom>
          <a:ln w="0">
            <a:noFill/>
          </a:ln>
        </p:spPr>
      </p:pic>
      <p:pic>
        <p:nvPicPr>
          <p:cNvPr id="437" name="Picture 6"/>
          <p:cNvPicPr/>
          <p:nvPr/>
        </p:nvPicPr>
        <p:blipFill>
          <a:blip r:embed="rId5"/>
          <a:srcRect t="8301"/>
          <a:stretch/>
        </p:blipFill>
        <p:spPr>
          <a:xfrm>
            <a:off x="6646320" y="2701080"/>
            <a:ext cx="2390400" cy="3143880"/>
          </a:xfrm>
          <a:prstGeom prst="rect">
            <a:avLst/>
          </a:prstGeom>
          <a:ln w="0">
            <a:noFill/>
          </a:ln>
        </p:spPr>
      </p:pic>
      <p:pic>
        <p:nvPicPr>
          <p:cNvPr id="438" name="Picture 8"/>
          <p:cNvPicPr/>
          <p:nvPr/>
        </p:nvPicPr>
        <p:blipFill>
          <a:blip r:embed="rId6"/>
          <a:stretch/>
        </p:blipFill>
        <p:spPr>
          <a:xfrm>
            <a:off x="9259920" y="2689560"/>
            <a:ext cx="2655720" cy="3155400"/>
          </a:xfrm>
          <a:prstGeom prst="rect">
            <a:avLst/>
          </a:prstGeom>
          <a:ln w="0">
            <a:noFill/>
          </a:ln>
        </p:spPr>
      </p:pic>
      <p:pic>
        <p:nvPicPr>
          <p:cNvPr id="439" name="Рисунок 2" descr="Дом">
            <a:hlinkClick r:id="rId7" action="ppaction://hlinksldjump"/>
          </p:cNvPr>
          <p:cNvPicPr/>
          <p:nvPr/>
        </p:nvPicPr>
        <p:blipFill>
          <a:blip r:embed="rId8"/>
          <a:stretch/>
        </p:blipFill>
        <p:spPr>
          <a:xfrm>
            <a:off x="11277720" y="5943600"/>
            <a:ext cx="914040" cy="9140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>
            <a:alphaModFix amt="79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PlaceHolder 1"/>
          <p:cNvSpPr>
            <a:spLocks noGrp="1"/>
          </p:cNvSpPr>
          <p:nvPr>
            <p:ph type="title"/>
          </p:nvPr>
        </p:nvSpPr>
        <p:spPr>
          <a:xfrm>
            <a:off x="410760" y="513360"/>
            <a:ext cx="1158480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5400" b="0" strike="noStrike" spc="-1">
                <a:solidFill>
                  <a:srgbClr val="C00000"/>
                </a:solidFill>
                <a:latin typeface="Balkara Free Condensed - npoekmu.me"/>
              </a:rPr>
              <a:t>НА КАКОЙ КАРТИНЕ ИЗОБРАЖЕН МИХАИЛ ФЕДОРОВИЧ?</a:t>
            </a:r>
            <a:endParaRPr lang="ru-RU" sz="5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1" name="Овал 3"/>
          <p:cNvSpPr/>
          <p:nvPr/>
        </p:nvSpPr>
        <p:spPr>
          <a:xfrm>
            <a:off x="10085760" y="1375200"/>
            <a:ext cx="1909800" cy="1198800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400" b="0" strike="noStrike" spc="-1">
                <a:solidFill>
                  <a:srgbClr val="203864"/>
                </a:solidFill>
                <a:latin typeface="Balkara Free Condensed - npoekm"/>
              </a:rPr>
              <a:t>20 баллов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442" name="TextBox 7"/>
          <p:cNvSpPr/>
          <p:nvPr/>
        </p:nvSpPr>
        <p:spPr>
          <a:xfrm>
            <a:off x="1266840" y="5818680"/>
            <a:ext cx="492120" cy="851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3200" b="0" strike="noStrike" spc="-1">
                <a:solidFill>
                  <a:srgbClr val="000000"/>
                </a:solidFill>
                <a:latin typeface="Balkara Free Condensed - npoekmu.me"/>
              </a:rPr>
              <a:t>1</a:t>
            </a:r>
            <a:endParaRPr lang="ru-RU" sz="3200" b="0" strike="noStrike" spc="-1">
              <a:latin typeface="Balkara Free Condensed - npoekmu.me"/>
            </a:endParaRPr>
          </a:p>
          <a:p>
            <a:pPr>
              <a:lnSpc>
                <a:spcPct val="100000"/>
              </a:lnSpc>
              <a:buNone/>
            </a:pPr>
            <a:endParaRPr lang="ru-RU" sz="1800" b="0" strike="noStrike" spc="-1">
              <a:latin typeface="Balkara Free Condensed - npoekmu.me"/>
            </a:endParaRPr>
          </a:p>
        </p:txBody>
      </p:sp>
      <p:sp>
        <p:nvSpPr>
          <p:cNvPr id="443" name="TextBox 8"/>
          <p:cNvSpPr/>
          <p:nvPr/>
        </p:nvSpPr>
        <p:spPr>
          <a:xfrm>
            <a:off x="3762000" y="5766120"/>
            <a:ext cx="492120" cy="851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3200" b="0" strike="noStrike" spc="-1">
                <a:solidFill>
                  <a:srgbClr val="000000"/>
                </a:solidFill>
                <a:latin typeface="Balkara Free Condensed - npoekmu.me"/>
              </a:rPr>
              <a:t>2</a:t>
            </a:r>
            <a:endParaRPr lang="ru-RU" sz="3200" b="0" strike="noStrike" spc="-1">
              <a:latin typeface="Balkara Free Condensed - npoekmu.me"/>
            </a:endParaRPr>
          </a:p>
          <a:p>
            <a:pPr>
              <a:lnSpc>
                <a:spcPct val="100000"/>
              </a:lnSpc>
              <a:buNone/>
            </a:pPr>
            <a:endParaRPr lang="ru-RU" sz="1800" b="0" strike="noStrike" spc="-1">
              <a:latin typeface="Balkara Free Condensed - npoekmu.me"/>
            </a:endParaRPr>
          </a:p>
        </p:txBody>
      </p:sp>
      <p:sp>
        <p:nvSpPr>
          <p:cNvPr id="444" name="TextBox 9"/>
          <p:cNvSpPr/>
          <p:nvPr/>
        </p:nvSpPr>
        <p:spPr>
          <a:xfrm>
            <a:off x="7379640" y="6197040"/>
            <a:ext cx="492120" cy="851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3200" b="0" strike="noStrike" spc="-1">
                <a:solidFill>
                  <a:srgbClr val="385623"/>
                </a:solidFill>
                <a:latin typeface="Balkara Free Condensed - npoekmu.me"/>
              </a:rPr>
              <a:t>3</a:t>
            </a:r>
            <a:endParaRPr lang="ru-RU" sz="3200" b="0" strike="noStrike" spc="-1">
              <a:latin typeface="Balkara Free Condensed - npoekmu.me"/>
            </a:endParaRPr>
          </a:p>
          <a:p>
            <a:pPr>
              <a:lnSpc>
                <a:spcPct val="100000"/>
              </a:lnSpc>
              <a:buNone/>
            </a:pPr>
            <a:endParaRPr lang="ru-RU" sz="1800" b="0" strike="noStrike" spc="-1">
              <a:latin typeface="Balkara Free Condensed - npoekmu.me"/>
            </a:endParaRPr>
          </a:p>
        </p:txBody>
      </p:sp>
      <p:sp>
        <p:nvSpPr>
          <p:cNvPr id="445" name="TextBox 10"/>
          <p:cNvSpPr/>
          <p:nvPr/>
        </p:nvSpPr>
        <p:spPr>
          <a:xfrm>
            <a:off x="10455480" y="5759280"/>
            <a:ext cx="492120" cy="851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3200" b="0" strike="noStrike" spc="-1">
                <a:solidFill>
                  <a:srgbClr val="000000"/>
                </a:solidFill>
                <a:latin typeface="Balkara Free Condensed - npoekmu.me"/>
              </a:rPr>
              <a:t>4</a:t>
            </a:r>
            <a:endParaRPr lang="ru-RU" sz="3200" b="0" strike="noStrike" spc="-1">
              <a:latin typeface="Balkara Free Condensed - npoekmu.me"/>
            </a:endParaRPr>
          </a:p>
          <a:p>
            <a:pPr>
              <a:lnSpc>
                <a:spcPct val="100000"/>
              </a:lnSpc>
              <a:buNone/>
            </a:pPr>
            <a:endParaRPr lang="ru-RU" sz="1800" b="0" strike="noStrike" spc="-1">
              <a:latin typeface="Balkara Free Condensed - npoekmu.me"/>
            </a:endParaRPr>
          </a:p>
        </p:txBody>
      </p:sp>
      <p:pic>
        <p:nvPicPr>
          <p:cNvPr id="446" name="Picture 2"/>
          <p:cNvPicPr/>
          <p:nvPr/>
        </p:nvPicPr>
        <p:blipFill>
          <a:blip r:embed="rId3"/>
          <a:stretch/>
        </p:blipFill>
        <p:spPr>
          <a:xfrm>
            <a:off x="106560" y="3008880"/>
            <a:ext cx="2320200" cy="2756880"/>
          </a:xfrm>
          <a:prstGeom prst="rect">
            <a:avLst/>
          </a:prstGeom>
          <a:ln w="0">
            <a:noFill/>
          </a:ln>
        </p:spPr>
      </p:pic>
      <p:pic>
        <p:nvPicPr>
          <p:cNvPr id="447" name="Picture 4"/>
          <p:cNvPicPr/>
          <p:nvPr/>
        </p:nvPicPr>
        <p:blipFill>
          <a:blip r:embed="rId4"/>
          <a:stretch/>
        </p:blipFill>
        <p:spPr>
          <a:xfrm>
            <a:off x="2566440" y="3008880"/>
            <a:ext cx="2638080" cy="2756880"/>
          </a:xfrm>
          <a:prstGeom prst="rect">
            <a:avLst/>
          </a:prstGeom>
          <a:ln w="0">
            <a:noFill/>
          </a:ln>
        </p:spPr>
      </p:pic>
      <p:pic>
        <p:nvPicPr>
          <p:cNvPr id="448" name="Picture 6"/>
          <p:cNvPicPr/>
          <p:nvPr/>
        </p:nvPicPr>
        <p:blipFill>
          <a:blip r:embed="rId5"/>
          <a:srcRect t="8301"/>
          <a:stretch/>
        </p:blipFill>
        <p:spPr>
          <a:xfrm>
            <a:off x="5675040" y="2144880"/>
            <a:ext cx="3408840" cy="4104360"/>
          </a:xfrm>
          <a:prstGeom prst="rect">
            <a:avLst/>
          </a:prstGeom>
          <a:ln w="0">
            <a:noFill/>
          </a:ln>
        </p:spPr>
      </p:pic>
      <p:pic>
        <p:nvPicPr>
          <p:cNvPr id="449" name="Picture 8"/>
          <p:cNvPicPr/>
          <p:nvPr/>
        </p:nvPicPr>
        <p:blipFill>
          <a:blip r:embed="rId6"/>
          <a:stretch/>
        </p:blipFill>
        <p:spPr>
          <a:xfrm>
            <a:off x="9414000" y="3060360"/>
            <a:ext cx="2320200" cy="2756880"/>
          </a:xfrm>
          <a:prstGeom prst="rect">
            <a:avLst/>
          </a:prstGeom>
          <a:ln w="0">
            <a:noFill/>
          </a:ln>
        </p:spPr>
      </p:pic>
      <p:pic>
        <p:nvPicPr>
          <p:cNvPr id="450" name="Рисунок 2" descr="Дом">
            <a:hlinkClick r:id="rId7" action="ppaction://hlinksldjump"/>
          </p:cNvPr>
          <p:cNvPicPr/>
          <p:nvPr/>
        </p:nvPicPr>
        <p:blipFill>
          <a:blip r:embed="rId8"/>
          <a:stretch/>
        </p:blipFill>
        <p:spPr>
          <a:xfrm>
            <a:off x="11277720" y="5943600"/>
            <a:ext cx="914040" cy="9140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>
            <a:alphaModFix amt="79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PlaceHolder 1"/>
          <p:cNvSpPr>
            <a:spLocks noGrp="1"/>
          </p:cNvSpPr>
          <p:nvPr>
            <p:ph type="title"/>
          </p:nvPr>
        </p:nvSpPr>
        <p:spPr>
          <a:xfrm>
            <a:off x="409680" y="513360"/>
            <a:ext cx="1067040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ru-RU" sz="5400" b="0" strike="noStrike" spc="-1">
                <a:solidFill>
                  <a:srgbClr val="C00000"/>
                </a:solidFill>
                <a:latin typeface="Balkara Free Condensed - npoekmu.me"/>
              </a:rPr>
              <a:t>КОМУ И ГДЕ БЫЛ УСТАНОВЛЕН ЭТОТ ПАМЯТНИК?</a:t>
            </a:r>
            <a:endParaRPr lang="ru-RU" sz="5400" b="0" strike="noStrike" spc="-1">
              <a:solidFill>
                <a:srgbClr val="000000"/>
              </a:solidFill>
              <a:latin typeface="Balkara Free Condensed - npoekmu.me"/>
            </a:endParaRPr>
          </a:p>
        </p:txBody>
      </p:sp>
      <p:pic>
        <p:nvPicPr>
          <p:cNvPr id="452" name="Picture 2"/>
          <p:cNvPicPr/>
          <p:nvPr/>
        </p:nvPicPr>
        <p:blipFill>
          <a:blip r:embed="rId3"/>
          <a:stretch/>
        </p:blipFill>
        <p:spPr>
          <a:xfrm>
            <a:off x="564480" y="2153520"/>
            <a:ext cx="4628520" cy="4190760"/>
          </a:xfrm>
          <a:prstGeom prst="rect">
            <a:avLst/>
          </a:prstGeom>
          <a:ln w="0">
            <a:noFill/>
          </a:ln>
        </p:spPr>
      </p:pic>
      <p:sp>
        <p:nvSpPr>
          <p:cNvPr id="453" name="Овал 4"/>
          <p:cNvSpPr/>
          <p:nvPr/>
        </p:nvSpPr>
        <p:spPr>
          <a:xfrm>
            <a:off x="10375560" y="0"/>
            <a:ext cx="1795680" cy="1204920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400" b="0" strike="noStrike" spc="-1">
                <a:solidFill>
                  <a:srgbClr val="203864"/>
                </a:solidFill>
                <a:latin typeface="Balkara Free Condensed - npoekm"/>
              </a:rPr>
              <a:t>30 баллов</a:t>
            </a:r>
            <a:endParaRPr lang="ru-RU" sz="2400" b="0" strike="noStrike" spc="-1">
              <a:latin typeface="Arial"/>
            </a:endParaRPr>
          </a:p>
        </p:txBody>
      </p:sp>
      <p:pic>
        <p:nvPicPr>
          <p:cNvPr id="454" name="Рисунок 6" descr="Дом">
            <a:hlinkClick r:id="rId4" action="ppaction://hlinksldjump"/>
          </p:cNvPr>
          <p:cNvPicPr/>
          <p:nvPr/>
        </p:nvPicPr>
        <p:blipFill>
          <a:blip r:embed="rId5"/>
          <a:stretch/>
        </p:blipFill>
        <p:spPr>
          <a:xfrm>
            <a:off x="11277720" y="5943600"/>
            <a:ext cx="914040" cy="9140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>
            <a:alphaModFix amt="79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72320" y="900360"/>
            <a:ext cx="975312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ru-RU" sz="5400" b="0" strike="noStrike" spc="-1">
                <a:solidFill>
                  <a:srgbClr val="C00000"/>
                </a:solidFill>
                <a:latin typeface="Balkara Free Condensed - npoekmu.me"/>
              </a:rPr>
              <a:t>В КАКОМ ГОДУ БЫЛ УБИТ ЛЖЕДМИТРИЙ 1?</a:t>
            </a:r>
            <a:endParaRPr lang="ru-RU" sz="5400" b="0" strike="noStrike" spc="-1">
              <a:solidFill>
                <a:srgbClr val="000000"/>
              </a:solidFill>
              <a:latin typeface="Balkara Free Condensed - npoekmu.me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685800" y="2732040"/>
            <a:ext cx="6476760" cy="23853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4400" b="0" strike="noStrike" spc="-1" dirty="0">
                <a:solidFill>
                  <a:srgbClr val="000000"/>
                </a:solidFill>
                <a:latin typeface="Balkara Free Condensed - npoekmu.me"/>
              </a:rPr>
              <a:t>а</a:t>
            </a:r>
            <a:r>
              <a:rPr lang="ru-RU" sz="4400" b="0" strike="noStrike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4400" b="0" strike="noStrike" spc="-1" dirty="0">
                <a:solidFill>
                  <a:srgbClr val="000000"/>
                </a:solidFill>
                <a:latin typeface="Balkara Free Condensed - npoekmu.me"/>
              </a:rPr>
              <a:t> 1604</a:t>
            </a:r>
            <a:br>
              <a:rPr sz="4400" dirty="0"/>
            </a:br>
            <a:r>
              <a:rPr lang="ru-RU" sz="4400" b="0" strike="noStrike" spc="-1" dirty="0">
                <a:solidFill>
                  <a:srgbClr val="000000"/>
                </a:solidFill>
                <a:latin typeface="Balkara Free Condensed - npoekmu.me"/>
              </a:rPr>
              <a:t>б</a:t>
            </a:r>
            <a:r>
              <a:rPr lang="ru-RU" sz="4400" b="0" strike="noStrike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4400" b="0" strike="noStrike" spc="-1" dirty="0">
                <a:solidFill>
                  <a:srgbClr val="000000"/>
                </a:solidFill>
                <a:latin typeface="Balkara Free Condensed - npoekmu.me"/>
              </a:rPr>
              <a:t> 1606</a:t>
            </a:r>
            <a:br>
              <a:rPr sz="4400" dirty="0"/>
            </a:br>
            <a:r>
              <a:rPr lang="ru-RU" sz="4400" b="0" strike="noStrike" spc="-1" dirty="0">
                <a:solidFill>
                  <a:srgbClr val="000000"/>
                </a:solidFill>
                <a:latin typeface="Balkara Free Condensed - npoekmu.me"/>
              </a:rPr>
              <a:t>в</a:t>
            </a:r>
            <a:r>
              <a:rPr lang="ru-RU" sz="4400" b="0" strike="noStrike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4400" b="0" strike="noStrike" spc="-1" dirty="0">
                <a:solidFill>
                  <a:srgbClr val="000000"/>
                </a:solidFill>
                <a:latin typeface="Balkara Free Condensed - npoekmu.me"/>
              </a:rPr>
              <a:t> </a:t>
            </a:r>
            <a:r>
              <a:rPr lang="ru-RU" sz="4400" b="0" strike="noStrike" spc="-1" dirty="0">
                <a:solidFill>
                  <a:srgbClr val="000000"/>
                </a:solidFill>
                <a:latin typeface="Balkara Free Condensed - npoekmu.me"/>
              </a:rPr>
              <a:t>1607</a:t>
            </a:r>
          </a:p>
        </p:txBody>
      </p:sp>
      <p:sp>
        <p:nvSpPr>
          <p:cNvPr id="118" name="Овал 3"/>
          <p:cNvSpPr/>
          <p:nvPr/>
        </p:nvSpPr>
        <p:spPr>
          <a:xfrm>
            <a:off x="9464040" y="1977840"/>
            <a:ext cx="2346480" cy="1782720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3200" b="0" strike="noStrike" spc="-1">
                <a:solidFill>
                  <a:srgbClr val="203864"/>
                </a:solidFill>
                <a:latin typeface="Balkara Free Condensed - npoekm"/>
              </a:rPr>
              <a:t>30 баллов</a:t>
            </a:r>
            <a:endParaRPr lang="ru-RU" sz="3200" b="0" strike="noStrike" spc="-1">
              <a:latin typeface="Arial"/>
            </a:endParaRPr>
          </a:p>
        </p:txBody>
      </p:sp>
      <p:pic>
        <p:nvPicPr>
          <p:cNvPr id="119" name="Рисунок 5" descr="Дом">
            <a:hlinkClick r:id="rId3" action="ppaction://hlinksldjump"/>
          </p:cNvPr>
          <p:cNvPicPr/>
          <p:nvPr/>
        </p:nvPicPr>
        <p:blipFill>
          <a:blip r:embed="rId4"/>
          <a:stretch/>
        </p:blipFill>
        <p:spPr>
          <a:xfrm>
            <a:off x="11277720" y="5943600"/>
            <a:ext cx="914040" cy="9140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>
            <a:alphaModFix amt="79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PlaceHolder 1"/>
          <p:cNvSpPr>
            <a:spLocks noGrp="1"/>
          </p:cNvSpPr>
          <p:nvPr>
            <p:ph type="title"/>
          </p:nvPr>
        </p:nvSpPr>
        <p:spPr>
          <a:xfrm>
            <a:off x="409680" y="513360"/>
            <a:ext cx="1067040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ru-RU" sz="5400" b="0" strike="noStrike" spc="-1">
                <a:solidFill>
                  <a:srgbClr val="C00000"/>
                </a:solidFill>
                <a:latin typeface="Balkara Free Condensed - npoekmu.me"/>
              </a:rPr>
              <a:t>КОМУ И ГДЕ БЫЛ УСТАНОВЛЕН ЭТОТ ПАМЯТНИК?</a:t>
            </a:r>
            <a:endParaRPr lang="ru-RU" sz="5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6" name="Овал 3"/>
          <p:cNvSpPr/>
          <p:nvPr/>
        </p:nvSpPr>
        <p:spPr>
          <a:xfrm>
            <a:off x="10375560" y="0"/>
            <a:ext cx="1795680" cy="1204920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400" b="0" strike="noStrike" spc="-1">
                <a:solidFill>
                  <a:srgbClr val="203864"/>
                </a:solidFill>
                <a:latin typeface="Balkara Free Condensed - npoekm"/>
              </a:rPr>
              <a:t>30 баллов</a:t>
            </a:r>
            <a:endParaRPr lang="ru-RU" sz="2400" b="0" strike="noStrike" spc="-1">
              <a:latin typeface="Arial"/>
            </a:endParaRPr>
          </a:p>
        </p:txBody>
      </p:sp>
      <p:pic>
        <p:nvPicPr>
          <p:cNvPr id="457" name="Picture 2"/>
          <p:cNvPicPr/>
          <p:nvPr/>
        </p:nvPicPr>
        <p:blipFill>
          <a:blip r:embed="rId3"/>
          <a:stretch/>
        </p:blipFill>
        <p:spPr>
          <a:xfrm>
            <a:off x="564480" y="2153520"/>
            <a:ext cx="4628520" cy="4190760"/>
          </a:xfrm>
          <a:prstGeom prst="rect">
            <a:avLst/>
          </a:prstGeom>
          <a:ln w="0">
            <a:noFill/>
          </a:ln>
        </p:spPr>
      </p:pic>
      <p:sp>
        <p:nvSpPr>
          <p:cNvPr id="458" name="TextBox 4"/>
          <p:cNvSpPr/>
          <p:nvPr/>
        </p:nvSpPr>
        <p:spPr>
          <a:xfrm>
            <a:off x="5433120" y="2143080"/>
            <a:ext cx="5604480" cy="2832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3600" b="0" strike="noStrike" spc="-1">
                <a:solidFill>
                  <a:srgbClr val="000000"/>
                </a:solidFill>
                <a:latin typeface="Balkara Free Condensed - npoekmu.me"/>
              </a:rPr>
              <a:t>ОТВЕТ: ПАМЯТНИК ЦАРЮ МИХАИЛУ ФЕДОРОВТИЧУ И ИВАНУ СУСАНИНУ</a:t>
            </a:r>
            <a:r>
              <a:rPr lang="ru-RU" sz="3600" b="0" strike="noStrike" spc="-1">
                <a:solidFill>
                  <a:srgbClr val="385623"/>
                </a:solidFill>
                <a:latin typeface="Balkara Free Condensed - npoekmu.me"/>
              </a:rPr>
              <a:t>, ГОРОД КОСТРОМА</a:t>
            </a:r>
            <a:endParaRPr lang="ru-RU" sz="3600" b="0" strike="noStrike" spc="-1">
              <a:latin typeface="Balkara Free Condensed - npoekmu.me"/>
            </a:endParaRPr>
          </a:p>
        </p:txBody>
      </p:sp>
      <p:pic>
        <p:nvPicPr>
          <p:cNvPr id="459" name="Рисунок 6" descr="Дом">
            <a:hlinkClick r:id="rId4" action="ppaction://hlinksldjump"/>
          </p:cNvPr>
          <p:cNvPicPr/>
          <p:nvPr/>
        </p:nvPicPr>
        <p:blipFill>
          <a:blip r:embed="rId5"/>
          <a:stretch/>
        </p:blipFill>
        <p:spPr>
          <a:xfrm>
            <a:off x="11277720" y="5943600"/>
            <a:ext cx="914040" cy="9140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>
            <a:alphaModFix amt="79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PlaceHolder 1"/>
          <p:cNvSpPr>
            <a:spLocks noGrp="1"/>
          </p:cNvSpPr>
          <p:nvPr>
            <p:ph type="title"/>
          </p:nvPr>
        </p:nvSpPr>
        <p:spPr>
          <a:xfrm>
            <a:off x="564480" y="1195560"/>
            <a:ext cx="1067040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ru-RU" sz="5400" b="0" strike="noStrike" spc="-1">
                <a:solidFill>
                  <a:srgbClr val="C00000"/>
                </a:solidFill>
                <a:latin typeface="Balkara Free Condensed - npoekmu.me"/>
              </a:rPr>
              <a:t>В ЧЕМ ЗАКЛЮЧАЕТСЯ ПОДВИГ ИВАНА СУСАНИНА?</a:t>
            </a:r>
            <a:endParaRPr lang="ru-RU" sz="5400" b="0" strike="noStrike" spc="-1">
              <a:solidFill>
                <a:srgbClr val="000000"/>
              </a:solidFill>
              <a:latin typeface="Balkara Free Condensed - npoekmu.me"/>
            </a:endParaRPr>
          </a:p>
        </p:txBody>
      </p:sp>
      <p:sp>
        <p:nvSpPr>
          <p:cNvPr id="461" name="Овал 3"/>
          <p:cNvSpPr/>
          <p:nvPr/>
        </p:nvSpPr>
        <p:spPr>
          <a:xfrm>
            <a:off x="10396080" y="2223720"/>
            <a:ext cx="1795680" cy="1204920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400" b="0" strike="noStrike" spc="-1">
                <a:solidFill>
                  <a:srgbClr val="203864"/>
                </a:solidFill>
                <a:latin typeface="Balkara Free Condensed - npoekm"/>
              </a:rPr>
              <a:t>40 баллов</a:t>
            </a:r>
            <a:endParaRPr lang="ru-RU" sz="2400" b="0" strike="noStrike" spc="-1">
              <a:latin typeface="Arial"/>
            </a:endParaRPr>
          </a:p>
        </p:txBody>
      </p:sp>
      <p:pic>
        <p:nvPicPr>
          <p:cNvPr id="462" name="Рисунок 7" descr="Дом">
            <a:hlinkClick r:id="rId3" action="ppaction://hlinksldjump"/>
          </p:cNvPr>
          <p:cNvPicPr/>
          <p:nvPr/>
        </p:nvPicPr>
        <p:blipFill>
          <a:blip r:embed="rId4"/>
          <a:stretch/>
        </p:blipFill>
        <p:spPr>
          <a:xfrm>
            <a:off x="11277720" y="5943600"/>
            <a:ext cx="914040" cy="9140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>
            <a:alphaModFix amt="79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PlaceHolder 1"/>
          <p:cNvSpPr>
            <a:spLocks noGrp="1"/>
          </p:cNvSpPr>
          <p:nvPr>
            <p:ph type="title"/>
          </p:nvPr>
        </p:nvSpPr>
        <p:spPr>
          <a:xfrm>
            <a:off x="564480" y="1195560"/>
            <a:ext cx="1067040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ru-RU" sz="5400" b="0" strike="noStrike" spc="-1">
                <a:solidFill>
                  <a:srgbClr val="C00000"/>
                </a:solidFill>
                <a:latin typeface="Balkara Free Condensed - npoekmu.me"/>
              </a:rPr>
              <a:t>В ЧЕМ ЗАКЛЮЧАЕТСЯ ПОДВИГ ИВАНА СУСАНИНА?</a:t>
            </a:r>
            <a:endParaRPr lang="ru-RU" sz="5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4" name="PlaceHolder 2"/>
          <p:cNvSpPr>
            <a:spLocks noGrp="1"/>
          </p:cNvSpPr>
          <p:nvPr>
            <p:ph/>
          </p:nvPr>
        </p:nvSpPr>
        <p:spPr>
          <a:xfrm>
            <a:off x="564480" y="3276720"/>
            <a:ext cx="11387520" cy="23853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800" b="0" strike="noStrike" spc="-1">
                <a:solidFill>
                  <a:srgbClr val="000000"/>
                </a:solidFill>
                <a:latin typeface="Balkara Free Condensed - npoekmu.me"/>
              </a:rPr>
              <a:t>Ответ: </a:t>
            </a:r>
            <a:r>
              <a:rPr lang="ru-RU" sz="2800" b="0" strike="noStrike" spc="-1">
                <a:solidFill>
                  <a:srgbClr val="385623"/>
                </a:solidFill>
                <a:latin typeface="Balkara Free Condensed - npoekmu.me"/>
              </a:rPr>
              <a:t>Сусанин завел в лесные дебри и на болота вражеский отряд, пытавшийся добраться до будущего государя и его матери, которые жили в своем имении на Костромской земле. Этот подвиг стоил жизни самому проводнику, но избавил от гибели державного отрока.</a:t>
            </a:r>
            <a:endParaRPr lang="ru-RU" sz="2800" b="0" strike="noStrike" spc="-1">
              <a:solidFill>
                <a:srgbClr val="000000"/>
              </a:solidFill>
              <a:latin typeface="Balkara Free Condensed - npoekmu.me"/>
            </a:endParaRPr>
          </a:p>
        </p:txBody>
      </p:sp>
      <p:sp>
        <p:nvSpPr>
          <p:cNvPr id="465" name="Овал 3"/>
          <p:cNvSpPr/>
          <p:nvPr/>
        </p:nvSpPr>
        <p:spPr>
          <a:xfrm>
            <a:off x="10396080" y="2223720"/>
            <a:ext cx="1795680" cy="1204920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400" b="0" strike="noStrike" spc="-1">
                <a:solidFill>
                  <a:srgbClr val="203864"/>
                </a:solidFill>
                <a:latin typeface="Balkara Free Condensed - npoekm"/>
              </a:rPr>
              <a:t>40 баллов</a:t>
            </a:r>
            <a:endParaRPr lang="ru-RU" sz="2400" b="0" strike="noStrike" spc="-1">
              <a:latin typeface="Arial"/>
            </a:endParaRPr>
          </a:p>
        </p:txBody>
      </p:sp>
      <p:pic>
        <p:nvPicPr>
          <p:cNvPr id="466" name="Рисунок 4" descr="Дом">
            <a:hlinkClick r:id="rId3" action="ppaction://hlinksldjump"/>
          </p:cNvPr>
          <p:cNvPicPr/>
          <p:nvPr/>
        </p:nvPicPr>
        <p:blipFill>
          <a:blip r:embed="rId4"/>
          <a:stretch/>
        </p:blipFill>
        <p:spPr>
          <a:xfrm>
            <a:off x="11277720" y="5943600"/>
            <a:ext cx="914040" cy="9140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4">
            <a:alphaModFix amt="79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PlaceHolder 1"/>
          <p:cNvSpPr>
            <a:spLocks noGrp="1"/>
          </p:cNvSpPr>
          <p:nvPr>
            <p:ph type="title"/>
          </p:nvPr>
        </p:nvSpPr>
        <p:spPr>
          <a:xfrm>
            <a:off x="451800" y="1145520"/>
            <a:ext cx="947952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ru-RU" sz="5400" b="0" strike="noStrike" spc="-1">
                <a:solidFill>
                  <a:srgbClr val="C00000"/>
                </a:solidFill>
                <a:latin typeface="Balkara Free Condensed - npoekmu.me"/>
              </a:rPr>
              <a:t>КОМУ ПОСВЯЩЕНА ДАННАЯ ОПЕРА?</a:t>
            </a:r>
            <a:endParaRPr lang="ru-RU" sz="5400" b="0" strike="noStrike" spc="-1">
              <a:solidFill>
                <a:srgbClr val="000000"/>
              </a:solidFill>
              <a:latin typeface="Balkara Free Condensed - npoekmu.me"/>
            </a:endParaRPr>
          </a:p>
        </p:txBody>
      </p:sp>
      <p:sp>
        <p:nvSpPr>
          <p:cNvPr id="468" name="Овал 3"/>
          <p:cNvSpPr/>
          <p:nvPr/>
        </p:nvSpPr>
        <p:spPr>
          <a:xfrm>
            <a:off x="10396080" y="2223720"/>
            <a:ext cx="1795680" cy="1204920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400" b="0" strike="noStrike" spc="-1">
                <a:solidFill>
                  <a:srgbClr val="203864"/>
                </a:solidFill>
                <a:latin typeface="Balkara Free Condensed - npoekm"/>
              </a:rPr>
              <a:t>50 баллов</a:t>
            </a:r>
            <a:endParaRPr lang="ru-RU" sz="2400" b="0" strike="noStrike" spc="-1">
              <a:latin typeface="Arial"/>
            </a:endParaRPr>
          </a:p>
        </p:txBody>
      </p:sp>
      <p:pic>
        <p:nvPicPr>
          <p:cNvPr id="469" name="Рисунок 468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7040" y="4657680"/>
            <a:ext cx="1453320" cy="1453320"/>
          </a:xfrm>
          <a:prstGeom prst="rect">
            <a:avLst/>
          </a:prstGeom>
          <a:ln w="0">
            <a:noFill/>
          </a:ln>
        </p:spPr>
      </p:pic>
      <p:pic>
        <p:nvPicPr>
          <p:cNvPr id="470" name="Рисунок 4" descr="Дом">
            <a:hlinkClick r:id="rId6" action="ppaction://hlinksldjump"/>
          </p:cNvPr>
          <p:cNvPicPr/>
          <p:nvPr/>
        </p:nvPicPr>
        <p:blipFill>
          <a:blip r:embed="rId7"/>
          <a:stretch/>
        </p:blipFill>
        <p:spPr>
          <a:xfrm>
            <a:off x="11277720" y="5943600"/>
            <a:ext cx="914040" cy="9140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012" fill="hold"/>
                                        <p:tgtEl>
                                          <p:spTgt spid="4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4">
            <a:alphaModFix amt="79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PlaceHolder 1"/>
          <p:cNvSpPr>
            <a:spLocks noGrp="1"/>
          </p:cNvSpPr>
          <p:nvPr>
            <p:ph type="title"/>
          </p:nvPr>
        </p:nvSpPr>
        <p:spPr>
          <a:xfrm>
            <a:off x="451800" y="1145520"/>
            <a:ext cx="947952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ru-RU" sz="5400" b="0" strike="noStrike" spc="-1">
                <a:solidFill>
                  <a:srgbClr val="C00000"/>
                </a:solidFill>
                <a:latin typeface="Balkara Free Condensed - npoekmu.me"/>
              </a:rPr>
              <a:t>КОМУ ПОСВЯЩЕНА ДАННАЯ ОПЕРА?</a:t>
            </a:r>
            <a:endParaRPr lang="ru-RU" sz="5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2" name="Овал 3"/>
          <p:cNvSpPr/>
          <p:nvPr/>
        </p:nvSpPr>
        <p:spPr>
          <a:xfrm>
            <a:off x="10396080" y="2223720"/>
            <a:ext cx="1795680" cy="1204920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400" b="0" strike="noStrike" spc="-1">
                <a:solidFill>
                  <a:srgbClr val="203864"/>
                </a:solidFill>
                <a:latin typeface="Balkara Free Condensed - npoekm"/>
              </a:rPr>
              <a:t>50 баллов</a:t>
            </a:r>
            <a:endParaRPr lang="ru-RU" sz="2400" b="0" strike="noStrike" spc="-1">
              <a:latin typeface="Arial"/>
            </a:endParaRPr>
          </a:p>
        </p:txBody>
      </p:sp>
      <p:pic>
        <p:nvPicPr>
          <p:cNvPr id="473" name="Рисунок 472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7040" y="4657680"/>
            <a:ext cx="1453320" cy="1453320"/>
          </a:xfrm>
          <a:prstGeom prst="rect">
            <a:avLst/>
          </a:prstGeom>
          <a:ln w="0">
            <a:noFill/>
          </a:ln>
        </p:spPr>
      </p:pic>
      <p:sp>
        <p:nvSpPr>
          <p:cNvPr id="474" name="TextBox 4"/>
          <p:cNvSpPr/>
          <p:nvPr/>
        </p:nvSpPr>
        <p:spPr>
          <a:xfrm>
            <a:off x="4946040" y="5620320"/>
            <a:ext cx="644868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3600" b="0" strike="noStrike" spc="-1">
                <a:solidFill>
                  <a:srgbClr val="000000"/>
                </a:solidFill>
                <a:latin typeface="Balkara Free Condensed - npoekmu.me"/>
              </a:rPr>
              <a:t>ОТВЕТ: </a:t>
            </a:r>
            <a:r>
              <a:rPr lang="ru-RU" sz="3600" b="0" strike="noStrike" spc="-1">
                <a:solidFill>
                  <a:srgbClr val="385623"/>
                </a:solidFill>
                <a:latin typeface="Balkara Free Condensed - npoekmu.me"/>
              </a:rPr>
              <a:t>ИВАНУ СУСАНИНУ</a:t>
            </a:r>
            <a:endParaRPr lang="ru-RU" sz="3600" b="0" strike="noStrike" spc="-1">
              <a:latin typeface="Balkara Free Condensed - npoekmu.me"/>
            </a:endParaRPr>
          </a:p>
        </p:txBody>
      </p:sp>
      <p:pic>
        <p:nvPicPr>
          <p:cNvPr id="475" name="Рисунок 6" descr="Дом">
            <a:hlinkClick r:id="rId6" action="ppaction://hlinksldjump"/>
          </p:cNvPr>
          <p:cNvPicPr/>
          <p:nvPr/>
        </p:nvPicPr>
        <p:blipFill>
          <a:blip r:embed="rId7"/>
          <a:stretch/>
        </p:blipFill>
        <p:spPr>
          <a:xfrm>
            <a:off x="11277720" y="5943600"/>
            <a:ext cx="914040" cy="9140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012" fill="hold"/>
                                        <p:tgtEl>
                                          <p:spTgt spid="4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>
            <a:alphaModFix amt="79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72320" y="900360"/>
            <a:ext cx="975312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ru-RU" sz="5400" b="0" strike="noStrike" spc="-1">
                <a:solidFill>
                  <a:srgbClr val="C00000"/>
                </a:solidFill>
                <a:latin typeface="Balkara Free Condensed - npoekmu.me"/>
              </a:rPr>
              <a:t>В КАКОМ ГОДУ БЫЛ УБИТ ЛЖЕДМИТРИЙ 1?</a:t>
            </a:r>
            <a:endParaRPr lang="ru-RU" sz="5400" b="0" strike="noStrike" spc="-1">
              <a:solidFill>
                <a:srgbClr val="000000"/>
              </a:solidFill>
              <a:latin typeface="Balkara Free Condensed - npoekmu.me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685800" y="2732040"/>
            <a:ext cx="6476760" cy="23853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4400" b="0" strike="noStrike" spc="-1" dirty="0">
                <a:solidFill>
                  <a:srgbClr val="000000"/>
                </a:solidFill>
                <a:latin typeface="Balkara Free Condensed - npoekmu.me"/>
              </a:rPr>
              <a:t>а</a:t>
            </a:r>
            <a:r>
              <a:rPr lang="ru-RU" sz="4400" b="0" strike="noStrike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4400" b="0" strike="noStrike" spc="-1" dirty="0">
                <a:solidFill>
                  <a:srgbClr val="000000"/>
                </a:solidFill>
                <a:latin typeface="Balkara Free Condensed - npoekmu.me"/>
              </a:rPr>
              <a:t> 1604</a:t>
            </a:r>
            <a:br>
              <a:rPr sz="4400" dirty="0"/>
            </a:br>
            <a:r>
              <a:rPr lang="ru-RU" sz="4400" b="0" strike="noStrike" spc="-1" dirty="0">
                <a:solidFill>
                  <a:schemeClr val="accent6">
                    <a:lumMod val="50000"/>
                  </a:schemeClr>
                </a:solidFill>
                <a:latin typeface="Balkara Free Condensed - npoekmu.me"/>
              </a:rPr>
              <a:t>б</a:t>
            </a:r>
            <a:r>
              <a:rPr lang="ru-RU" sz="4400" b="0" strike="noStrike" spc="-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4400" b="0" strike="noStrike" spc="-1" dirty="0">
                <a:solidFill>
                  <a:schemeClr val="accent6">
                    <a:lumMod val="50000"/>
                  </a:schemeClr>
                </a:solidFill>
                <a:latin typeface="Balkara Free Condensed - npoekmu.me"/>
              </a:rPr>
              <a:t> 1606</a:t>
            </a:r>
            <a:br>
              <a:rPr sz="4400" dirty="0"/>
            </a:br>
            <a:r>
              <a:rPr lang="ru-RU" sz="4400" b="0" strike="noStrike" spc="-1" dirty="0">
                <a:solidFill>
                  <a:srgbClr val="000000"/>
                </a:solidFill>
                <a:latin typeface="Balkara Free Condensed - npoekmu.me"/>
              </a:rPr>
              <a:t>в</a:t>
            </a:r>
            <a:r>
              <a:rPr lang="ru-RU" sz="4400" b="0" strike="noStrike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4400" b="0" strike="noStrike" spc="-1" dirty="0">
                <a:solidFill>
                  <a:srgbClr val="000000"/>
                </a:solidFill>
                <a:latin typeface="Balkara Free Condensed - npoekmu.me"/>
              </a:rPr>
              <a:t> </a:t>
            </a:r>
            <a:r>
              <a:rPr lang="ru-RU" sz="4400" b="0" strike="noStrike" spc="-1" dirty="0">
                <a:solidFill>
                  <a:srgbClr val="000000"/>
                </a:solidFill>
                <a:latin typeface="Balkara Free Condensed - npoekmu.me"/>
              </a:rPr>
              <a:t>1607</a:t>
            </a:r>
          </a:p>
        </p:txBody>
      </p:sp>
      <p:sp>
        <p:nvSpPr>
          <p:cNvPr id="118" name="Овал 3"/>
          <p:cNvSpPr/>
          <p:nvPr/>
        </p:nvSpPr>
        <p:spPr>
          <a:xfrm>
            <a:off x="9464040" y="1977840"/>
            <a:ext cx="2346480" cy="1782720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3200" b="0" strike="noStrike" spc="-1">
                <a:solidFill>
                  <a:srgbClr val="203864"/>
                </a:solidFill>
                <a:latin typeface="Balkara Free Condensed - npoekm"/>
              </a:rPr>
              <a:t>30 баллов</a:t>
            </a:r>
            <a:endParaRPr lang="ru-RU" sz="3200" b="0" strike="noStrike" spc="-1">
              <a:latin typeface="Arial"/>
            </a:endParaRPr>
          </a:p>
        </p:txBody>
      </p:sp>
      <p:pic>
        <p:nvPicPr>
          <p:cNvPr id="119" name="Рисунок 5" descr="Дом">
            <a:hlinkClick r:id="rId3" action="ppaction://hlinksldjump"/>
          </p:cNvPr>
          <p:cNvPicPr/>
          <p:nvPr/>
        </p:nvPicPr>
        <p:blipFill>
          <a:blip r:embed="rId4"/>
          <a:stretch/>
        </p:blipFill>
        <p:spPr>
          <a:xfrm>
            <a:off x="11277720" y="5943600"/>
            <a:ext cx="914040" cy="91404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4530448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2060"/>
      </a:hlink>
      <a:folHlink>
        <a:srgbClr val="AAD19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2060"/>
      </a:hlink>
      <a:folHlink>
        <a:srgbClr val="AAD19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2060"/>
      </a:hlink>
      <a:folHlink>
        <a:srgbClr val="AAD19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1049</TotalTime>
  <Words>1740</Words>
  <Application>Microsoft Office PowerPoint</Application>
  <PresentationFormat>Широкоэкранный</PresentationFormat>
  <Paragraphs>316</Paragraphs>
  <Slides>85</Slides>
  <Notes>1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85</vt:i4>
      </vt:variant>
    </vt:vector>
  </HeadingPairs>
  <TitlesOfParts>
    <vt:vector size="95" baseType="lpstr">
      <vt:lpstr>Arial</vt:lpstr>
      <vt:lpstr>Balkara Free Condensed - npoekm</vt:lpstr>
      <vt:lpstr>Balkara Free Condensed - npoekmu.me</vt:lpstr>
      <vt:lpstr>Calibri</vt:lpstr>
      <vt:lpstr>Calibri Light</vt:lpstr>
      <vt:lpstr>Symbol</vt:lpstr>
      <vt:lpstr>Times New Roman</vt:lpstr>
      <vt:lpstr>Wingdings</vt:lpstr>
      <vt:lpstr>Office Theme</vt:lpstr>
      <vt:lpstr>Office Theme</vt:lpstr>
      <vt:lpstr>ПУТЕШЕСТВИЕ  ПО СМУТНОМУ ВРЕМЕНИ</vt:lpstr>
      <vt:lpstr>Презентация PowerPoint</vt:lpstr>
      <vt:lpstr>ЛЖЕДМИТРИЙ I- САМОЗВАНЕЦ</vt:lpstr>
      <vt:lpstr>В какие годы правил Лжедмитрий I? </vt:lpstr>
      <vt:lpstr>В какие годы правил Лжедмитрий I? </vt:lpstr>
      <vt:lpstr>КТО ПОМОГ ЛЖЕДМИТРИЮ 1 ВЗОЙТИ НА ПРЕСТОЛ?</vt:lpstr>
      <vt:lpstr>КТО ПОМОГ ЛЖЕДМИТРИЮ 1 ВЗОЙТИ НА ПРЕСТОЛ?</vt:lpstr>
      <vt:lpstr>В КАКОМ ГОДУ БЫЛ УБИТ ЛЖЕДМИТРИЙ 1?</vt:lpstr>
      <vt:lpstr>В КАКОМ ГОДУ БЫЛ УБИТ ЛЖЕДМИТРИЙ 1?</vt:lpstr>
      <vt:lpstr>КАК ЗВАЛИ ЖЕНУ ЛЖЕДМИТРИЯ 1?</vt:lpstr>
      <vt:lpstr>КАК ЗВАЛИ ЖЕНУ ЛЖЕДМИТРИЯ 1?</vt:lpstr>
      <vt:lpstr>ВАСИЛИЙ ШУЙСКИЙ- СВЕРГНУТЫЙ ЦАРЬ</vt:lpstr>
      <vt:lpstr>Кто организовал ссылку василиЯ шуйскоГО?</vt:lpstr>
      <vt:lpstr>Кто организовал ссылку василиЯ шуйскоГО?</vt:lpstr>
      <vt:lpstr>ПРОТИВ КОГО ВАСИЛИЙ ШУЙСКИЙ ОРГАНИЗОВАЛ ЗАГОВОР?</vt:lpstr>
      <vt:lpstr>ПРОТИВ КОГО ВАСИЛИЙ ШУЙСКИЙ ОРГАНИЗОВАЛ ЗАГОВОР?</vt:lpstr>
      <vt:lpstr>НА КАКОМ ПОРТРЕТЕ ИЗОБРАЖЕН ВАСИЛИЙ ШУЙСКИЙ?</vt:lpstr>
      <vt:lpstr>На каком портрете изображен василий шуйский?</vt:lpstr>
      <vt:lpstr>КЕМ БЫЛ ДО ВОЦАРЕНИЯ ВАСИЛИЙ ШУЙСКИЙ?</vt:lpstr>
      <vt:lpstr>КЕМ БЫЛ ДО ВОЦАРЕНИЯ ВАСИЛИЙ ШУЙСКИЙ?</vt:lpstr>
      <vt:lpstr>В КАКОМ ГОДУ БЫЛ УСТАНОВЛЕН НОВЫЙ СВОД ЗАКОНОВ ПОД НАЗВАНИЕМ «СОБОРНОЕ УЛОЖЕНИЕ»?</vt:lpstr>
      <vt:lpstr>В КАКОМ ГОДУ БЫЛ УСТАНОВЛЕН НОВЫЙ СВОД ЗАКОНОВ ПОД НАЗВАНИЕМ «СОБОРНОЕ УЛОЖЕНИЕ»?</vt:lpstr>
      <vt:lpstr>КТО СТАЛ НОВЫМ ЦАРЕМ ПОСЛЕ СВЕРЖЕНИЯ ВАСИЛИЯ ШУЙСКОГО?</vt:lpstr>
      <vt:lpstr>КТО СТАЛ НОВЫМ ЦАРЕМ ПОСЛЕ СВЕРЖЕНИЯ ВАСИЛИЯ ШУЙСКОГО?</vt:lpstr>
      <vt:lpstr>ЗАПОЛНИТЕ ПРОПУСКИ В ТЕКСТЕ:</vt:lpstr>
      <vt:lpstr>ЗАПОЛНИТЕ ПРОПУСКИ В ТЕКСТЕ:</vt:lpstr>
      <vt:lpstr>БОРИС ГОДУНОВ –  ПЕРВЫЙ БОЯРИН НА ТРОНЕ</vt:lpstr>
      <vt:lpstr>В КАКОМ ГОДУ БОРИС ГОДУНОВ ВЗОШЕЛ НА ПРЕСТОЛ?</vt:lpstr>
      <vt:lpstr>В КАКОМ ГОДУ БОРИС ГОДУНОВ ВЗОШЕЛ НА ПРЕСТОЛ?</vt:lpstr>
      <vt:lpstr>КАКОЕ СОБЫТИЕ ПРИВЕЛО К НАРОДНЫМ ВОССТАНИЯМ В 1601-1603 ГОДАМ?</vt:lpstr>
      <vt:lpstr>КАКОЕ СОБЫТИЕ ПРИВЕЛО К НАРОДНЫМ ВОССТАНИЯМ В 1601-1603 ГОДАМ?</vt:lpstr>
      <vt:lpstr>БОРИС ГОДУНОВ ПРИХОДИТСЯ ФЕДОРУ ИВАНОВИЧУ…</vt:lpstr>
      <vt:lpstr>БОРИС ГОДУНОВ ПРИХОДИТСЯ ФЕДОРУ ИВАНОВИЧУ…</vt:lpstr>
      <vt:lpstr>ЧТО БЫЛО ОДНИМ ИЗ УСПЕХОВ ВНЕШНЕЙ ПОЛИТИКИ БОРИСА ГОДУНОВА?</vt:lpstr>
      <vt:lpstr>ЧТО БЫЛО ОДНИМ ИЗ УСПЕХОВ ВНЕШНЕЙ ПОЛИТИКИ БОРИСА ГОДУНОВА?</vt:lpstr>
      <vt:lpstr>В КАКОМ ГОДУ УМЕР БОРИС ГОДУНОВ?</vt:lpstr>
      <vt:lpstr>В КАКОМ ГОДУ УМЕР БОРИС ГОДУНОВ?</vt:lpstr>
      <vt:lpstr>НАРОД- ОСВОБОДИТЕЛЬ</vt:lpstr>
      <vt:lpstr>В КАКОМ ГОРОДЕ БЫЛО СФОРМИРОВАНО ВТОРОЕ ОПОЛЧЕНИЕ, ОСВОБОДИВШЕЕ МОСКВУ?</vt:lpstr>
      <vt:lpstr>В КАКОМ ГОРОДЕ БЫЛО СФОРМИРОВАНО ВТОРОЕ ОПОЛЧЕНИЕ, ОСВОБОДИВШЕЕ МОСКВУ?</vt:lpstr>
      <vt:lpstr>КТО ВОЗГЛАВИЛ НИЖЕГОРОДСКОЕ (ВТОРОЕ) ОПОЛЧЕНИЕ?</vt:lpstr>
      <vt:lpstr>КТО ВОЗГЛАВИЛ НИЖЕГОРОДСКОЕ (ВТОРОЕ) ОПОЛЧЕНИЕ?</vt:lpstr>
      <vt:lpstr>В КАКОМ ГОРОДЕ ЖИЛ ДМИТРИЙ ПОЖАРСКИЙ?</vt:lpstr>
      <vt:lpstr>В КАКОМ ГОРОДЕ ЖИЛ ДМИТРИЙ ПОЖАРСКИЙ?</vt:lpstr>
      <vt:lpstr>КОГДА БЫЛО СФОРМИРОВАНО (ВТОРОЕ) НИЖЕГОРОДСКОЕ ОПОЛЧЕНИЕ?</vt:lpstr>
      <vt:lpstr>КОГДА БЫЛО СФОРМИРОВАНО (ВТОРОЕ) НИЖЕГОРОДСКОЕ ОПОЛЧЕНИЕ?</vt:lpstr>
      <vt:lpstr>КАКАЯ ВОЙНА ШЛА В ТО ВРЕМЯ, КОГДА НАРОДНОЕ ОПОЛЧЕНИЕ ОСВОБОДИЛО МОСКВУ О ИНТЕРВЕНТОВ?</vt:lpstr>
      <vt:lpstr>КАКАЯ ВОЙНА ШЛА В ТО ВРЕМЯ, КОГДА НАРОДНОЕ ОПОЛЧЕНИЕ ОСВОБОДИЛО МОСКВУ О ИНТЕРВЕНТОВ?</vt:lpstr>
      <vt:lpstr>НА КАКОЙ КАРТИНЕ ИЗОБРАЖЕН ДМИТРИЙ ПОЖАРСКИЙ?</vt:lpstr>
      <vt:lpstr>НА КАКОЙ КАРТИНЕ ИЗОБРАЖЕН ДМИТРИЙ ПОЖАРСКИЙ?</vt:lpstr>
      <vt:lpstr>НА КАКОЙ КАРТИНЕ ИЗОБРАЖЕН КУЗЬМА МИНИН?</vt:lpstr>
      <vt:lpstr>НА КАКОЙ КАРТИНЕ ИЗОБРАЖЕН КУЗЬМА МИНИН?</vt:lpstr>
      <vt:lpstr>В ЧЕСТЬ КАКИХ ИСТОРИЧЕСКИХ ЛИЧНОСТЕЙ БЫЛ ВОЗДВИГНУТ ЭТОТ ПАМЯТНИК?</vt:lpstr>
      <vt:lpstr>В ЧЕСТЬ КАКИХ ИСТОРИЧЕСКИХ ЛИЧНОСТЕЙ БЫЛ ВОЗДВИГНУТ ЭТОТ ПАМЯТНИК?</vt:lpstr>
      <vt:lpstr>ОТ КАКИХ ВНЕШНИХ ВРАГОВ РУССКИЙ НАРОД ОСВОБОЖДАЛ СВОЮ ЗЕМЛЮ В ПЕРИОД СМУТЫ?</vt:lpstr>
      <vt:lpstr>ОТ КАКИХ ВНЕШНИХ ВРАГОВ РУССКИЙ НАРОД ОСВОБОЖДАЛ СВОЮ ЗЕМЛЮ В ПЕРИОД СМУТЫ?</vt:lpstr>
      <vt:lpstr>КАКИМ ОРУЖИЕМ СРАЖАЛИСЬ В БОЮ ЗА МОСКВУ КУЗЬМА МИНИН И ДМИТРИЙ ПОЖАРСКИЙ?</vt:lpstr>
      <vt:lpstr>КАКИМ ОРУЖИЕМ СРАЖАЛИСЬ В БОЮ ЗА МОСКВУ КУЗЬМА МИНИН И ДМИТРИЙ ПОЖАРСКИЙ?</vt:lpstr>
      <vt:lpstr>КАКОЙ ИКОНОЙ БЫЛИ БЛАГОСЛОВЛЕНЫ РУССКИЕ ВОИНЫ НА БИТВУ ЗА МОСКВУ?</vt:lpstr>
      <vt:lpstr>КАКОЙ ИКОНОЙ БЫЛИ БЛАГОСЛОВЛЕНЫ РУССКИЕ ВОИНЫ НА БИТВУ ЗА МОСКВУ?</vt:lpstr>
      <vt:lpstr>ВЧЕРА БЫЛО, СЕГОДНЯ ЕСТЬ, ЗАВТРА БУДЕТ?</vt:lpstr>
      <vt:lpstr>ВЧЕРА БЫЛО, СЕГОДНЯ ЕСТЬ, ЗАВТРА БУДЕТ?</vt:lpstr>
      <vt:lpstr>ФЕДОР ИВАНОВИЧ- ПОСЛЕДНИЙ РЮРИКОВИЧ</vt:lpstr>
      <vt:lpstr>ПОД КАКИМ ИМЕНЕМ БЫЛ ЕЩЕ ИЗВЕСТЕН ФЕДОР ИВАНОВИЧ?</vt:lpstr>
      <vt:lpstr>ПОД КАКИМ ИМЕНЕМ БЫЛ ЕЩЕ ИЗВЕСТЕН ФЕДОР ИВАНОВИЧ?</vt:lpstr>
      <vt:lpstr>СКОЛЬКО ДЕТЕЙ (НАСЛЕДНИКОВ) БЫЛО У ФЕДОРА ИВАНОВИЧА?</vt:lpstr>
      <vt:lpstr>СКОЛЬКО ДЕТЕЙ (НАСЛЕДНИКОВ) БЫЛО У ФЕДОРА ИВАНОВИЧА?</vt:lpstr>
      <vt:lpstr>В КАКОМ ГОДУ БЫЛО ЗАВЕРШЕНО ПРИ ФЕДОРЕ ИВАНОВИЧЕ СТРОИТЕЛЬСТВО В МОСКВЕ «БЕЛОГО ГОРОДА»? </vt:lpstr>
      <vt:lpstr>В КАКОМ ГОДУ БЫЛО ЗАВЕРШЕНО ПРИ ФЕДОРЕ ИВАНОВИЧЕ СТРОИТЕЛЬСТВО В МОСКВЕ «БЕЛОГО ГОРОДА»? </vt:lpstr>
      <vt:lpstr>КАКОЙ УКАЗ БЫЛ ПРИНЯТ В 1597 ГОДУ?</vt:lpstr>
      <vt:lpstr>КАКОЙ УКАЗ БЫЛ ПРИНЯТ В 1597 ГОДУ?</vt:lpstr>
      <vt:lpstr>КАК НАЗЫВАЛСЯ ДАННЫЙ УКАЗ?</vt:lpstr>
      <vt:lpstr>КАК НАЗЫВАЛСЯ ДАННЫЙ УКАЗ?</vt:lpstr>
      <vt:lpstr>МИХАИЛ ФЕДОРОВИЧ РОМАНОВ НА ТРОНЕ</vt:lpstr>
      <vt:lpstr>ПЕРВЫМ РУССКИМ ЦАРЕМ ИЗ ДИНАСТИИ РОМАНОВЫХ СТАЛ:</vt:lpstr>
      <vt:lpstr>ПЕРВЫМ РУССКИМ ЦАРЕМ ИЗ ДИНАСТИИ РОМАНОВЫХ СТАЛ:</vt:lpstr>
      <vt:lpstr>НА КАКОЙ КАРТИНЕ ИЗОБРАЖЕН МИХАИЛ ФЕДОРОВИЧ?</vt:lpstr>
      <vt:lpstr>НА КАКОЙ КАРТИНЕ ИЗОБРАЖЕН МИХАИЛ ФЕДОРОВИЧ?</vt:lpstr>
      <vt:lpstr>КОМУ И ГДЕ БЫЛ УСТАНОВЛЕН ЭТОТ ПАМЯТНИК?</vt:lpstr>
      <vt:lpstr>КОМУ И ГДЕ БЫЛ УСТАНОВЛЕН ЭТОТ ПАМЯТНИК?</vt:lpstr>
      <vt:lpstr>В ЧЕМ ЗАКЛЮЧАЕТСЯ ПОДВИГ ИВАНА СУСАНИНА?</vt:lpstr>
      <vt:lpstr>В ЧЕМ ЗАКЛЮЧАЕТСЯ ПОДВИГ ИВАНА СУСАНИНА?</vt:lpstr>
      <vt:lpstr>КОМУ ПОСВЯЩЕНА ДАННАЯ ОПЕРА?</vt:lpstr>
      <vt:lpstr>КОМУ ПОСВЯЩЕНА ДАННАЯ ОПЕРА?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Наталья Аникина</dc:creator>
  <dc:description/>
  <cp:lastModifiedBy>Наталья Аникина</cp:lastModifiedBy>
  <cp:revision>12</cp:revision>
  <dcterms:created xsi:type="dcterms:W3CDTF">2023-01-24T17:09:24Z</dcterms:created>
  <dcterms:modified xsi:type="dcterms:W3CDTF">2023-02-02T10:08:03Z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MClips">
    <vt:i4>2</vt:i4>
  </property>
  <property fmtid="{D5CDD505-2E9C-101B-9397-08002B2CF9AE}" pid="3" name="Notes">
    <vt:i4>1</vt:i4>
  </property>
  <property fmtid="{D5CDD505-2E9C-101B-9397-08002B2CF9AE}" pid="4" name="PresentationFormat">
    <vt:lpwstr>Широкоэкранный</vt:lpwstr>
  </property>
  <property fmtid="{D5CDD505-2E9C-101B-9397-08002B2CF9AE}" pid="5" name="Slides">
    <vt:i4>85</vt:i4>
  </property>
</Properties>
</file>