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6" r:id="rId12"/>
    <p:sldId id="267" r:id="rId13"/>
    <p:sldId id="271" r:id="rId14"/>
    <p:sldId id="268" r:id="rId15"/>
    <p:sldId id="269" r:id="rId16"/>
    <p:sldId id="272" r:id="rId17"/>
    <p:sldId id="270" r:id="rId18"/>
    <p:sldId id="273" r:id="rId19"/>
    <p:sldId id="278" r:id="rId20"/>
    <p:sldId id="279" r:id="rId21"/>
    <p:sldId id="281" r:id="rId22"/>
    <p:sldId id="277" r:id="rId23"/>
    <p:sldId id="276" r:id="rId24"/>
    <p:sldId id="275" r:id="rId25"/>
    <p:sldId id="280" r:id="rId26"/>
    <p:sldId id="274" r:id="rId27"/>
    <p:sldId id="283" r:id="rId28"/>
    <p:sldId id="282" r:id="rId29"/>
    <p:sldId id="284" r:id="rId30"/>
    <p:sldId id="285" r:id="rId31"/>
    <p:sldId id="287" r:id="rId32"/>
    <p:sldId id="286" r:id="rId33"/>
    <p:sldId id="289" r:id="rId34"/>
    <p:sldId id="291" r:id="rId35"/>
    <p:sldId id="292" r:id="rId36"/>
    <p:sldId id="293" r:id="rId37"/>
  </p:sldIdLst>
  <p:sldSz cx="9144000" cy="6858000" type="screen4x3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84557" autoAdjust="0"/>
  </p:normalViewPr>
  <p:slideViewPr>
    <p:cSldViewPr>
      <p:cViewPr varScale="1">
        <p:scale>
          <a:sx n="50" d="100"/>
          <a:sy n="50" d="100"/>
        </p:scale>
        <p:origin x="-10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221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01821B-9A30-41E8-A7BB-13EAD13CB8ED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7ECA2BC-DBC6-4F35-A453-3FFD785E84BB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1. Образовательные: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CA0637C-AFA9-4F97-BEA2-655E7CEA92E8}" type="parTrans" cxnId="{3065B1FE-C44E-437B-9A9C-772C4D339C9E}">
      <dgm:prSet/>
      <dgm:spPr/>
      <dgm:t>
        <a:bodyPr/>
        <a:lstStyle/>
        <a:p>
          <a:endParaRPr lang="ru-RU"/>
        </a:p>
      </dgm:t>
    </dgm:pt>
    <dgm:pt modelId="{82976C4A-DC61-46DE-9AFD-67657AEA985D}" type="sibTrans" cxnId="{3065B1FE-C44E-437B-9A9C-772C4D339C9E}">
      <dgm:prSet/>
      <dgm:spPr/>
      <dgm:t>
        <a:bodyPr/>
        <a:lstStyle/>
        <a:p>
          <a:endParaRPr lang="ru-RU"/>
        </a:p>
      </dgm:t>
    </dgm:pt>
    <dgm:pt modelId="{75D2E37D-61C0-4A8F-8583-993686314EBA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Подобрать и изучить научно-методическую литературу и диагностический материал по теме;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F4F519F-6A16-49F5-9185-89CEEBC81C9A}" type="parTrans" cxnId="{CC94463C-8BDE-41A9-A6C7-D6962098FDF5}">
      <dgm:prSet/>
      <dgm:spPr/>
      <dgm:t>
        <a:bodyPr/>
        <a:lstStyle/>
        <a:p>
          <a:endParaRPr lang="ru-RU"/>
        </a:p>
      </dgm:t>
    </dgm:pt>
    <dgm:pt modelId="{228589E8-DE93-4AFB-AEE1-EF5866B44A99}" type="sibTrans" cxnId="{CC94463C-8BDE-41A9-A6C7-D6962098FDF5}">
      <dgm:prSet/>
      <dgm:spPr/>
      <dgm:t>
        <a:bodyPr/>
        <a:lstStyle/>
        <a:p>
          <a:endParaRPr lang="ru-RU"/>
        </a:p>
      </dgm:t>
    </dgm:pt>
    <dgm:pt modelId="{0D8A6D4E-ED3A-40A2-A999-4AE11FE266CC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Обучить правилам безопасной работы инструментами необходимыми при конструировании и строительным материалом.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37D70D7-4CFD-4884-866C-B988870D95C7}" type="parTrans" cxnId="{83017B15-DFAF-4635-90C7-DAE3E6BCC74A}">
      <dgm:prSet/>
      <dgm:spPr/>
      <dgm:t>
        <a:bodyPr/>
        <a:lstStyle/>
        <a:p>
          <a:endParaRPr lang="ru-RU"/>
        </a:p>
      </dgm:t>
    </dgm:pt>
    <dgm:pt modelId="{5D89D9AE-BE43-4907-B9B6-D16C7B538188}" type="sibTrans" cxnId="{83017B15-DFAF-4635-90C7-DAE3E6BCC74A}">
      <dgm:prSet/>
      <dgm:spPr/>
      <dgm:t>
        <a:bodyPr/>
        <a:lstStyle/>
        <a:p>
          <a:endParaRPr lang="ru-RU"/>
        </a:p>
      </dgm:t>
    </dgm:pt>
    <dgm:pt modelId="{F528EFA5-0123-457B-AC8A-A6D8C1239903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Учить видеть конструкцию объекта, устанавливать последовательность ее выполнения, анализировать ее основные части, их функциональное назначение.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7097B5C-DCB8-48E0-9DD5-CF7BF291555F}" type="parTrans" cxnId="{A46D3C76-0B7D-44C9-8B10-5065485C1386}">
      <dgm:prSet/>
      <dgm:spPr/>
      <dgm:t>
        <a:bodyPr/>
        <a:lstStyle/>
        <a:p>
          <a:endParaRPr lang="ru-RU"/>
        </a:p>
      </dgm:t>
    </dgm:pt>
    <dgm:pt modelId="{A6A47C9F-CAF0-410E-B2D2-BD03EA91915B}" type="sibTrans" cxnId="{A46D3C76-0B7D-44C9-8B10-5065485C1386}">
      <dgm:prSet/>
      <dgm:spPr/>
      <dgm:t>
        <a:bodyPr/>
        <a:lstStyle/>
        <a:p>
          <a:endParaRPr lang="ru-RU"/>
        </a:p>
      </dgm:t>
    </dgm:pt>
    <dgm:pt modelId="{D4DF4CAF-0B08-454B-A469-153AFBFE0459}" type="pres">
      <dgm:prSet presAssocID="{7301821B-9A30-41E8-A7BB-13EAD13CB8E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E5ABA4-DFA7-4C0B-8B7A-7441C16CBC5A}" type="pres">
      <dgm:prSet presAssocID="{37ECA2BC-DBC6-4F35-A453-3FFD785E84BB}" presName="parentLin" presStyleCnt="0"/>
      <dgm:spPr/>
    </dgm:pt>
    <dgm:pt modelId="{563F6C1A-060E-493A-9090-A4056C32D1A6}" type="pres">
      <dgm:prSet presAssocID="{37ECA2BC-DBC6-4F35-A453-3FFD785E84B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755AFC6D-1117-42F1-A361-226E4176EF32}" type="pres">
      <dgm:prSet presAssocID="{37ECA2BC-DBC6-4F35-A453-3FFD785E84BB}" presName="parentText" presStyleLbl="node1" presStyleIdx="0" presStyleCnt="1" custScaleY="42978" custLinFactX="-3164" custLinFactY="-14898" custLinFactNeighborX="-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4ACB5-1AAF-41F8-B052-6B6BFF6F20AE}" type="pres">
      <dgm:prSet presAssocID="{37ECA2BC-DBC6-4F35-A453-3FFD785E84BB}" presName="negativeSpace" presStyleCnt="0"/>
      <dgm:spPr/>
    </dgm:pt>
    <dgm:pt modelId="{62916D6F-B803-42B2-8256-B0F27C9E9858}" type="pres">
      <dgm:prSet presAssocID="{37ECA2BC-DBC6-4F35-A453-3FFD785E84BB}" presName="childText" presStyleLbl="conFgAcc1" presStyleIdx="0" presStyleCnt="1" custLinFactY="-1695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50F5B8-E716-411C-964D-7511F2B8ED18}" type="presOf" srcId="{37ECA2BC-DBC6-4F35-A453-3FFD785E84BB}" destId="{755AFC6D-1117-42F1-A361-226E4176EF32}" srcOrd="1" destOrd="0" presId="urn:microsoft.com/office/officeart/2005/8/layout/list1"/>
    <dgm:cxn modelId="{CC94463C-8BDE-41A9-A6C7-D6962098FDF5}" srcId="{37ECA2BC-DBC6-4F35-A453-3FFD785E84BB}" destId="{75D2E37D-61C0-4A8F-8583-993686314EBA}" srcOrd="0" destOrd="0" parTransId="{CF4F519F-6A16-49F5-9185-89CEEBC81C9A}" sibTransId="{228589E8-DE93-4AFB-AEE1-EF5866B44A99}"/>
    <dgm:cxn modelId="{3065B1FE-C44E-437B-9A9C-772C4D339C9E}" srcId="{7301821B-9A30-41E8-A7BB-13EAD13CB8ED}" destId="{37ECA2BC-DBC6-4F35-A453-3FFD785E84BB}" srcOrd="0" destOrd="0" parTransId="{5CA0637C-AFA9-4F97-BEA2-655E7CEA92E8}" sibTransId="{82976C4A-DC61-46DE-9AFD-67657AEA985D}"/>
    <dgm:cxn modelId="{68AAC148-622C-4DBE-89C3-0A21FB0242E9}" type="presOf" srcId="{37ECA2BC-DBC6-4F35-A453-3FFD785E84BB}" destId="{563F6C1A-060E-493A-9090-A4056C32D1A6}" srcOrd="0" destOrd="0" presId="urn:microsoft.com/office/officeart/2005/8/layout/list1"/>
    <dgm:cxn modelId="{114DC4B5-E7BF-4EF7-A9F0-29B3DFBB452F}" type="presOf" srcId="{7301821B-9A30-41E8-A7BB-13EAD13CB8ED}" destId="{D4DF4CAF-0B08-454B-A469-153AFBFE0459}" srcOrd="0" destOrd="0" presId="urn:microsoft.com/office/officeart/2005/8/layout/list1"/>
    <dgm:cxn modelId="{38A1D05B-7EBA-4C21-B800-EFC144616E5E}" type="presOf" srcId="{0D8A6D4E-ED3A-40A2-A999-4AE11FE266CC}" destId="{62916D6F-B803-42B2-8256-B0F27C9E9858}" srcOrd="0" destOrd="1" presId="urn:microsoft.com/office/officeart/2005/8/layout/list1"/>
    <dgm:cxn modelId="{83017B15-DFAF-4635-90C7-DAE3E6BCC74A}" srcId="{37ECA2BC-DBC6-4F35-A453-3FFD785E84BB}" destId="{0D8A6D4E-ED3A-40A2-A999-4AE11FE266CC}" srcOrd="1" destOrd="0" parTransId="{437D70D7-4CFD-4884-866C-B988870D95C7}" sibTransId="{5D89D9AE-BE43-4907-B9B6-D16C7B538188}"/>
    <dgm:cxn modelId="{B76A0F6D-95FF-4F6E-93FA-761338094F26}" type="presOf" srcId="{F528EFA5-0123-457B-AC8A-A6D8C1239903}" destId="{62916D6F-B803-42B2-8256-B0F27C9E9858}" srcOrd="0" destOrd="2" presId="urn:microsoft.com/office/officeart/2005/8/layout/list1"/>
    <dgm:cxn modelId="{A46D3C76-0B7D-44C9-8B10-5065485C1386}" srcId="{37ECA2BC-DBC6-4F35-A453-3FFD785E84BB}" destId="{F528EFA5-0123-457B-AC8A-A6D8C1239903}" srcOrd="2" destOrd="0" parTransId="{A7097B5C-DCB8-48E0-9DD5-CF7BF291555F}" sibTransId="{A6A47C9F-CAF0-410E-B2D2-BD03EA91915B}"/>
    <dgm:cxn modelId="{D165DC84-2E01-48FB-8C5B-7B2B37C13D07}" type="presOf" srcId="{75D2E37D-61C0-4A8F-8583-993686314EBA}" destId="{62916D6F-B803-42B2-8256-B0F27C9E9858}" srcOrd="0" destOrd="0" presId="urn:microsoft.com/office/officeart/2005/8/layout/list1"/>
    <dgm:cxn modelId="{CECECE3B-3F68-49E1-926F-4FD3F43478F9}" type="presParOf" srcId="{D4DF4CAF-0B08-454B-A469-153AFBFE0459}" destId="{3EE5ABA4-DFA7-4C0B-8B7A-7441C16CBC5A}" srcOrd="0" destOrd="0" presId="urn:microsoft.com/office/officeart/2005/8/layout/list1"/>
    <dgm:cxn modelId="{0A201312-E122-475D-83CC-28688DF6D6AF}" type="presParOf" srcId="{3EE5ABA4-DFA7-4C0B-8B7A-7441C16CBC5A}" destId="{563F6C1A-060E-493A-9090-A4056C32D1A6}" srcOrd="0" destOrd="0" presId="urn:microsoft.com/office/officeart/2005/8/layout/list1"/>
    <dgm:cxn modelId="{BDEA9719-D75C-4E4B-A977-25E74461C1FE}" type="presParOf" srcId="{3EE5ABA4-DFA7-4C0B-8B7A-7441C16CBC5A}" destId="{755AFC6D-1117-42F1-A361-226E4176EF32}" srcOrd="1" destOrd="0" presId="urn:microsoft.com/office/officeart/2005/8/layout/list1"/>
    <dgm:cxn modelId="{4E1146F5-AEEE-431D-BD70-2B4912706F68}" type="presParOf" srcId="{D4DF4CAF-0B08-454B-A469-153AFBFE0459}" destId="{9F44ACB5-1AAF-41F8-B052-6B6BFF6F20AE}" srcOrd="1" destOrd="0" presId="urn:microsoft.com/office/officeart/2005/8/layout/list1"/>
    <dgm:cxn modelId="{3A92865A-249C-4E42-B957-C008FDBAC0CC}" type="presParOf" srcId="{D4DF4CAF-0B08-454B-A469-153AFBFE0459}" destId="{62916D6F-B803-42B2-8256-B0F27C9E985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0D7EF7-6652-421E-9AE9-D13BF8661D47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8C37844-A767-459D-A458-6717215B80CE}">
      <dgm:prSet phldrT="[Текст]" custT="1"/>
      <dgm:spPr/>
      <dgm:t>
        <a:bodyPr/>
        <a:lstStyle/>
        <a:p>
          <a:r>
            <a:rPr lang="ru-RU" sz="2400" b="1" i="1" dirty="0" smtClean="0">
              <a:latin typeface="Times New Roman" pitchFamily="18" charset="0"/>
              <a:cs typeface="Times New Roman" pitchFamily="18" charset="0"/>
            </a:rPr>
            <a:t>2. Развивающие:</a:t>
          </a:r>
          <a:endParaRPr lang="ru-RU" sz="2400" b="1" i="1" dirty="0">
            <a:latin typeface="Times New Roman" pitchFamily="18" charset="0"/>
            <a:cs typeface="Times New Roman" pitchFamily="18" charset="0"/>
          </a:endParaRPr>
        </a:p>
      </dgm:t>
    </dgm:pt>
    <dgm:pt modelId="{86660B34-68D1-4570-B86D-A53EEF6F3C88}" type="parTrans" cxnId="{2C3EA63A-532C-40EE-AB02-DB8E91776CB9}">
      <dgm:prSet/>
      <dgm:spPr/>
      <dgm:t>
        <a:bodyPr/>
        <a:lstStyle/>
        <a:p>
          <a:endParaRPr lang="ru-RU"/>
        </a:p>
      </dgm:t>
    </dgm:pt>
    <dgm:pt modelId="{E401A543-1F82-42FC-96A3-D30C3D482896}" type="sibTrans" cxnId="{2C3EA63A-532C-40EE-AB02-DB8E91776CB9}">
      <dgm:prSet/>
      <dgm:spPr/>
      <dgm:t>
        <a:bodyPr/>
        <a:lstStyle/>
        <a:p>
          <a:endParaRPr lang="ru-RU"/>
        </a:p>
      </dgm:t>
    </dgm:pt>
    <dgm:pt modelId="{99575C89-1C43-4D34-81B3-59811949383D}">
      <dgm:prSet phldrT="[Текст]" custT="1"/>
      <dgm:spPr/>
      <dgm:t>
        <a:bodyPr/>
        <a:lstStyle/>
        <a:p>
          <a:r>
            <a:rPr lang="ru-RU" sz="2400" b="1" i="1" dirty="0" smtClean="0">
              <a:latin typeface="Times New Roman" pitchFamily="18" charset="0"/>
              <a:cs typeface="Times New Roman" pitchFamily="18" charset="0"/>
            </a:rPr>
            <a:t>3. Воспитательные:</a:t>
          </a:r>
          <a:endParaRPr lang="ru-RU" sz="2400" b="1" i="1" dirty="0">
            <a:latin typeface="Times New Roman" pitchFamily="18" charset="0"/>
            <a:cs typeface="Times New Roman" pitchFamily="18" charset="0"/>
          </a:endParaRPr>
        </a:p>
      </dgm:t>
    </dgm:pt>
    <dgm:pt modelId="{AEFC7884-9A05-4607-8490-03DC1F78760B}" type="parTrans" cxnId="{1603DD9F-AF51-4A7C-9C52-BF340AC928FA}">
      <dgm:prSet/>
      <dgm:spPr/>
      <dgm:t>
        <a:bodyPr/>
        <a:lstStyle/>
        <a:p>
          <a:endParaRPr lang="ru-RU"/>
        </a:p>
      </dgm:t>
    </dgm:pt>
    <dgm:pt modelId="{6F1BEF73-5E71-4CC9-B4AB-26D9F261E80D}" type="sibTrans" cxnId="{1603DD9F-AF51-4A7C-9C52-BF340AC928FA}">
      <dgm:prSet/>
      <dgm:spPr/>
      <dgm:t>
        <a:bodyPr/>
        <a:lstStyle/>
        <a:p>
          <a:endParaRPr lang="ru-RU"/>
        </a:p>
      </dgm:t>
    </dgm:pt>
    <dgm:pt modelId="{4BDC8FCA-B3EB-44EC-B7E1-BD1F036481F1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Развивать интерес к моделированию и конструированию;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1981536-7669-44E6-8A66-AFBE8B7B9E8D}" type="parTrans" cxnId="{720F449E-0990-42CC-9B1C-252BDE9F822A}">
      <dgm:prSet/>
      <dgm:spPr/>
      <dgm:t>
        <a:bodyPr/>
        <a:lstStyle/>
        <a:p>
          <a:endParaRPr lang="ru-RU"/>
        </a:p>
      </dgm:t>
    </dgm:pt>
    <dgm:pt modelId="{DAA3858A-23DF-4FCF-AABF-5604E2543B09}" type="sibTrans" cxnId="{720F449E-0990-42CC-9B1C-252BDE9F822A}">
      <dgm:prSet/>
      <dgm:spPr/>
      <dgm:t>
        <a:bodyPr/>
        <a:lstStyle/>
        <a:p>
          <a:endParaRPr lang="ru-RU"/>
        </a:p>
      </dgm:t>
    </dgm:pt>
    <dgm:pt modelId="{2DD97C6A-2A6E-4356-9703-2E0AAFFA8593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Развивать конструкторские навыки, творческую, познавательную  инициативу и самостоятельность;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5A563FF-CBF8-431F-9B1A-D0534A727D7C}" type="parTrans" cxnId="{E0C304FF-E245-422B-8D08-13DD81CF81F9}">
      <dgm:prSet/>
      <dgm:spPr/>
      <dgm:t>
        <a:bodyPr/>
        <a:lstStyle/>
        <a:p>
          <a:endParaRPr lang="ru-RU"/>
        </a:p>
      </dgm:t>
    </dgm:pt>
    <dgm:pt modelId="{E0896E5C-1676-4490-9B31-BED4949843F7}" type="sibTrans" cxnId="{E0C304FF-E245-422B-8D08-13DD81CF81F9}">
      <dgm:prSet/>
      <dgm:spPr/>
      <dgm:t>
        <a:bodyPr/>
        <a:lstStyle/>
        <a:p>
          <a:endParaRPr lang="ru-RU"/>
        </a:p>
      </dgm:t>
    </dgm:pt>
    <dgm:pt modelId="{D7C6FDB1-9919-47C3-BFF9-0CB2C56A0664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Развивать психофизические качества детей: память, внимание, логическое и аналитическое, инженерное мышление;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54A2723-FC4B-47BA-BA6E-8CEE47C49320}" type="parTrans" cxnId="{AD641F07-60CD-459C-AF86-B040BC998FFE}">
      <dgm:prSet/>
      <dgm:spPr/>
      <dgm:t>
        <a:bodyPr/>
        <a:lstStyle/>
        <a:p>
          <a:endParaRPr lang="ru-RU"/>
        </a:p>
      </dgm:t>
    </dgm:pt>
    <dgm:pt modelId="{7C182E1D-E79A-4E3A-B2C4-6D1E97B7C7A6}" type="sibTrans" cxnId="{AD641F07-60CD-459C-AF86-B040BC998FFE}">
      <dgm:prSet/>
      <dgm:spPr/>
      <dgm:t>
        <a:bodyPr/>
        <a:lstStyle/>
        <a:p>
          <a:endParaRPr lang="ru-RU"/>
        </a:p>
      </dgm:t>
    </dgm:pt>
    <dgm:pt modelId="{1807E5DD-E4B8-4E7D-8FED-E61281BB4EFD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Развивать мелкую моторику кистей рук.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A00B6DC-9282-4AD5-8DED-DAA8C2AF2AE5}" type="parTrans" cxnId="{698E2E07-302B-43E5-B22C-1A739997A437}">
      <dgm:prSet/>
      <dgm:spPr/>
      <dgm:t>
        <a:bodyPr/>
        <a:lstStyle/>
        <a:p>
          <a:endParaRPr lang="ru-RU"/>
        </a:p>
      </dgm:t>
    </dgm:pt>
    <dgm:pt modelId="{35F80767-FD3C-4860-B990-418BC2417FEE}" type="sibTrans" cxnId="{698E2E07-302B-43E5-B22C-1A739997A437}">
      <dgm:prSet/>
      <dgm:spPr/>
      <dgm:t>
        <a:bodyPr/>
        <a:lstStyle/>
        <a:p>
          <a:endParaRPr lang="ru-RU"/>
        </a:p>
      </dgm:t>
    </dgm:pt>
    <dgm:pt modelId="{75E0776D-EF54-4819-BFBF-C83C3908D8BC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Воспитывать ответственность, дисциплину, коммуникативные способности, желание доводить начатое дело до конца.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0FE1CF6-0384-4D3F-865D-D4D6F089FD99}" type="parTrans" cxnId="{94F98526-177F-45B6-A403-45911E6C5A69}">
      <dgm:prSet/>
      <dgm:spPr/>
      <dgm:t>
        <a:bodyPr/>
        <a:lstStyle/>
        <a:p>
          <a:endParaRPr lang="ru-RU"/>
        </a:p>
      </dgm:t>
    </dgm:pt>
    <dgm:pt modelId="{4523BED9-3BBC-450C-922E-6DCA48D7B793}" type="sibTrans" cxnId="{94F98526-177F-45B6-A403-45911E6C5A69}">
      <dgm:prSet/>
      <dgm:spPr/>
      <dgm:t>
        <a:bodyPr/>
        <a:lstStyle/>
        <a:p>
          <a:endParaRPr lang="ru-RU"/>
        </a:p>
      </dgm:t>
    </dgm:pt>
    <dgm:pt modelId="{95AE919F-302A-49C2-B77F-0CAAFC2036F3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Воспитывать умения сотрудничать, договариваться друг с другом, развитие навыков планирования, находить выход из проблемной игровой ситуации.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C6C1F52-55BA-47B0-AD59-6150A5457658}" type="parTrans" cxnId="{3A64E6AD-57D7-4ECD-8F18-76E4201256EE}">
      <dgm:prSet/>
      <dgm:spPr/>
      <dgm:t>
        <a:bodyPr/>
        <a:lstStyle/>
        <a:p>
          <a:endParaRPr lang="ru-RU"/>
        </a:p>
      </dgm:t>
    </dgm:pt>
    <dgm:pt modelId="{76581E79-FAEB-4129-8D8D-269954B0AB4C}" type="sibTrans" cxnId="{3A64E6AD-57D7-4ECD-8F18-76E4201256EE}">
      <dgm:prSet/>
      <dgm:spPr/>
      <dgm:t>
        <a:bodyPr/>
        <a:lstStyle/>
        <a:p>
          <a:endParaRPr lang="ru-RU"/>
        </a:p>
      </dgm:t>
    </dgm:pt>
    <dgm:pt modelId="{041CAAB5-A555-480B-B40D-4794D9B2BCCC}">
      <dgm:prSet custT="1"/>
      <dgm:spPr/>
      <dgm:t>
        <a:bodyPr/>
        <a:lstStyle/>
        <a:p>
          <a:pPr algn="just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Воспитывать у детей интерес к техническим видам творчества;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CB69A57-11A0-4A3D-AE2E-19FA683AA4BB}" type="parTrans" cxnId="{C88906DA-BF7C-4153-8587-A8999C56C940}">
      <dgm:prSet/>
      <dgm:spPr/>
      <dgm:t>
        <a:bodyPr/>
        <a:lstStyle/>
        <a:p>
          <a:endParaRPr lang="ru-RU"/>
        </a:p>
      </dgm:t>
    </dgm:pt>
    <dgm:pt modelId="{72EF4F39-7135-4256-BA4D-082AF5962EB8}" type="sibTrans" cxnId="{C88906DA-BF7C-4153-8587-A8999C56C940}">
      <dgm:prSet/>
      <dgm:spPr/>
      <dgm:t>
        <a:bodyPr/>
        <a:lstStyle/>
        <a:p>
          <a:endParaRPr lang="ru-RU"/>
        </a:p>
      </dgm:t>
    </dgm:pt>
    <dgm:pt modelId="{D5BCEFB7-1B17-4C7D-92E8-A6E5B9DE5E43}" type="pres">
      <dgm:prSet presAssocID="{5E0D7EF7-6652-421E-9AE9-D13BF8661D4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876FF9-E5CD-4A5A-B2D4-8DC751EC9014}" type="pres">
      <dgm:prSet presAssocID="{18C37844-A767-459D-A458-6717215B80CE}" presName="parentLin" presStyleCnt="0"/>
      <dgm:spPr/>
    </dgm:pt>
    <dgm:pt modelId="{0EFF3655-FC43-4C5A-9AC2-737495E6EC4A}" type="pres">
      <dgm:prSet presAssocID="{18C37844-A767-459D-A458-6717215B80C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60FDE589-5C2B-4F06-A28B-92A84408B7A4}" type="pres">
      <dgm:prSet presAssocID="{18C37844-A767-459D-A458-6717215B80CE}" presName="parentText" presStyleLbl="node1" presStyleIdx="0" presStyleCnt="2" custScaleY="437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99F72-FCEE-42C7-931C-4816B7615187}" type="pres">
      <dgm:prSet presAssocID="{18C37844-A767-459D-A458-6717215B80CE}" presName="negativeSpace" presStyleCnt="0"/>
      <dgm:spPr/>
    </dgm:pt>
    <dgm:pt modelId="{E727718E-D98D-4C16-89FC-C245DC228F00}" type="pres">
      <dgm:prSet presAssocID="{18C37844-A767-459D-A458-6717215B80CE}" presName="childText" presStyleLbl="conFgAcc1" presStyleIdx="0" presStyleCnt="2" custLinFactY="-9950" custLinFactNeighborX="97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C13CB2-BD96-4075-B9A3-D16E0E6AB4F6}" type="pres">
      <dgm:prSet presAssocID="{E401A543-1F82-42FC-96A3-D30C3D482896}" presName="spaceBetweenRectangles" presStyleCnt="0"/>
      <dgm:spPr/>
    </dgm:pt>
    <dgm:pt modelId="{15AC24E0-DDEE-4C6D-A439-5D8659F68C84}" type="pres">
      <dgm:prSet presAssocID="{99575C89-1C43-4D34-81B3-59811949383D}" presName="parentLin" presStyleCnt="0"/>
      <dgm:spPr/>
    </dgm:pt>
    <dgm:pt modelId="{629BA319-5BE8-466C-A28C-87CB9CFADAD7}" type="pres">
      <dgm:prSet presAssocID="{99575C89-1C43-4D34-81B3-59811949383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9D849B7-FBDC-43C6-992B-0C8B2B640BCE}" type="pres">
      <dgm:prSet presAssocID="{99575C89-1C43-4D34-81B3-59811949383D}" presName="parentText" presStyleLbl="node1" presStyleIdx="1" presStyleCnt="2" custScaleX="102820" custScaleY="572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22FDA-9AEB-4A77-A723-4A40F8539075}" type="pres">
      <dgm:prSet presAssocID="{99575C89-1C43-4D34-81B3-59811949383D}" presName="negativeSpace" presStyleCnt="0"/>
      <dgm:spPr/>
    </dgm:pt>
    <dgm:pt modelId="{62971D1E-52BD-4EEE-BEF7-62B1C28CAE7D}" type="pres">
      <dgm:prSet presAssocID="{99575C89-1C43-4D34-81B3-59811949383D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E3032F-27CB-442E-A216-91C7A88F4EFC}" type="presOf" srcId="{4BDC8FCA-B3EB-44EC-B7E1-BD1F036481F1}" destId="{E727718E-D98D-4C16-89FC-C245DC228F00}" srcOrd="0" destOrd="0" presId="urn:microsoft.com/office/officeart/2005/8/layout/list1"/>
    <dgm:cxn modelId="{EC04EAC5-7FA5-4EF1-A3D8-0444076A6F90}" type="presOf" srcId="{D7C6FDB1-9919-47C3-BFF9-0CB2C56A0664}" destId="{E727718E-D98D-4C16-89FC-C245DC228F00}" srcOrd="0" destOrd="2" presId="urn:microsoft.com/office/officeart/2005/8/layout/list1"/>
    <dgm:cxn modelId="{2C3EA63A-532C-40EE-AB02-DB8E91776CB9}" srcId="{5E0D7EF7-6652-421E-9AE9-D13BF8661D47}" destId="{18C37844-A767-459D-A458-6717215B80CE}" srcOrd="0" destOrd="0" parTransId="{86660B34-68D1-4570-B86D-A53EEF6F3C88}" sibTransId="{E401A543-1F82-42FC-96A3-D30C3D482896}"/>
    <dgm:cxn modelId="{E0C304FF-E245-422B-8D08-13DD81CF81F9}" srcId="{18C37844-A767-459D-A458-6717215B80CE}" destId="{2DD97C6A-2A6E-4356-9703-2E0AAFFA8593}" srcOrd="1" destOrd="0" parTransId="{85A563FF-CBF8-431F-9B1A-D0534A727D7C}" sibTransId="{E0896E5C-1676-4490-9B31-BED4949843F7}"/>
    <dgm:cxn modelId="{94F98526-177F-45B6-A403-45911E6C5A69}" srcId="{99575C89-1C43-4D34-81B3-59811949383D}" destId="{75E0776D-EF54-4819-BFBF-C83C3908D8BC}" srcOrd="0" destOrd="0" parTransId="{A0FE1CF6-0384-4D3F-865D-D4D6F089FD99}" sibTransId="{4523BED9-3BBC-450C-922E-6DCA48D7B793}"/>
    <dgm:cxn modelId="{C88906DA-BF7C-4153-8587-A8999C56C940}" srcId="{99575C89-1C43-4D34-81B3-59811949383D}" destId="{041CAAB5-A555-480B-B40D-4794D9B2BCCC}" srcOrd="2" destOrd="0" parTransId="{3CB69A57-11A0-4A3D-AE2E-19FA683AA4BB}" sibTransId="{72EF4F39-7135-4256-BA4D-082AF5962EB8}"/>
    <dgm:cxn modelId="{27AAA9C7-D44B-4D07-A99D-619F48E1378C}" type="presOf" srcId="{18C37844-A767-459D-A458-6717215B80CE}" destId="{0EFF3655-FC43-4C5A-9AC2-737495E6EC4A}" srcOrd="0" destOrd="0" presId="urn:microsoft.com/office/officeart/2005/8/layout/list1"/>
    <dgm:cxn modelId="{CDCF7D88-22E5-4182-9B2F-45E7CD2390A0}" type="presOf" srcId="{18C37844-A767-459D-A458-6717215B80CE}" destId="{60FDE589-5C2B-4F06-A28B-92A84408B7A4}" srcOrd="1" destOrd="0" presId="urn:microsoft.com/office/officeart/2005/8/layout/list1"/>
    <dgm:cxn modelId="{1603DD9F-AF51-4A7C-9C52-BF340AC928FA}" srcId="{5E0D7EF7-6652-421E-9AE9-D13BF8661D47}" destId="{99575C89-1C43-4D34-81B3-59811949383D}" srcOrd="1" destOrd="0" parTransId="{AEFC7884-9A05-4607-8490-03DC1F78760B}" sibTransId="{6F1BEF73-5E71-4CC9-B4AB-26D9F261E80D}"/>
    <dgm:cxn modelId="{B1157480-3BB3-4A02-B62B-5F1D9128FB14}" type="presOf" srcId="{99575C89-1C43-4D34-81B3-59811949383D}" destId="{29D849B7-FBDC-43C6-992B-0C8B2B640BCE}" srcOrd="1" destOrd="0" presId="urn:microsoft.com/office/officeart/2005/8/layout/list1"/>
    <dgm:cxn modelId="{21741989-25E6-4DF3-858C-8B46941F944D}" type="presOf" srcId="{75E0776D-EF54-4819-BFBF-C83C3908D8BC}" destId="{62971D1E-52BD-4EEE-BEF7-62B1C28CAE7D}" srcOrd="0" destOrd="0" presId="urn:microsoft.com/office/officeart/2005/8/layout/list1"/>
    <dgm:cxn modelId="{698E2E07-302B-43E5-B22C-1A739997A437}" srcId="{18C37844-A767-459D-A458-6717215B80CE}" destId="{1807E5DD-E4B8-4E7D-8FED-E61281BB4EFD}" srcOrd="3" destOrd="0" parTransId="{5A00B6DC-9282-4AD5-8DED-DAA8C2AF2AE5}" sibTransId="{35F80767-FD3C-4860-B990-418BC2417FEE}"/>
    <dgm:cxn modelId="{201683CA-C6DD-4E34-9209-A5A1E0785891}" type="presOf" srcId="{99575C89-1C43-4D34-81B3-59811949383D}" destId="{629BA319-5BE8-466C-A28C-87CB9CFADAD7}" srcOrd="0" destOrd="0" presId="urn:microsoft.com/office/officeart/2005/8/layout/list1"/>
    <dgm:cxn modelId="{720F449E-0990-42CC-9B1C-252BDE9F822A}" srcId="{18C37844-A767-459D-A458-6717215B80CE}" destId="{4BDC8FCA-B3EB-44EC-B7E1-BD1F036481F1}" srcOrd="0" destOrd="0" parTransId="{D1981536-7669-44E6-8A66-AFBE8B7B9E8D}" sibTransId="{DAA3858A-23DF-4FCF-AABF-5604E2543B09}"/>
    <dgm:cxn modelId="{E1D6B70A-7989-4CB7-9BFE-915720B5D008}" type="presOf" srcId="{2DD97C6A-2A6E-4356-9703-2E0AAFFA8593}" destId="{E727718E-D98D-4C16-89FC-C245DC228F00}" srcOrd="0" destOrd="1" presId="urn:microsoft.com/office/officeart/2005/8/layout/list1"/>
    <dgm:cxn modelId="{5D86546D-F942-42A0-A9B2-E659DA761D42}" type="presOf" srcId="{95AE919F-302A-49C2-B77F-0CAAFC2036F3}" destId="{62971D1E-52BD-4EEE-BEF7-62B1C28CAE7D}" srcOrd="0" destOrd="1" presId="urn:microsoft.com/office/officeart/2005/8/layout/list1"/>
    <dgm:cxn modelId="{AD641F07-60CD-459C-AF86-B040BC998FFE}" srcId="{18C37844-A767-459D-A458-6717215B80CE}" destId="{D7C6FDB1-9919-47C3-BFF9-0CB2C56A0664}" srcOrd="2" destOrd="0" parTransId="{F54A2723-FC4B-47BA-BA6E-8CEE47C49320}" sibTransId="{7C182E1D-E79A-4E3A-B2C4-6D1E97B7C7A6}"/>
    <dgm:cxn modelId="{3A64E6AD-57D7-4ECD-8F18-76E4201256EE}" srcId="{99575C89-1C43-4D34-81B3-59811949383D}" destId="{95AE919F-302A-49C2-B77F-0CAAFC2036F3}" srcOrd="1" destOrd="0" parTransId="{6C6C1F52-55BA-47B0-AD59-6150A5457658}" sibTransId="{76581E79-FAEB-4129-8D8D-269954B0AB4C}"/>
    <dgm:cxn modelId="{C0D4A7C8-A035-46AA-B27D-4CF08FFD661A}" type="presOf" srcId="{5E0D7EF7-6652-421E-9AE9-D13BF8661D47}" destId="{D5BCEFB7-1B17-4C7D-92E8-A6E5B9DE5E43}" srcOrd="0" destOrd="0" presId="urn:microsoft.com/office/officeart/2005/8/layout/list1"/>
    <dgm:cxn modelId="{7DC5129F-33E6-4B42-8902-DC68F741990E}" type="presOf" srcId="{041CAAB5-A555-480B-B40D-4794D9B2BCCC}" destId="{62971D1E-52BD-4EEE-BEF7-62B1C28CAE7D}" srcOrd="0" destOrd="2" presId="urn:microsoft.com/office/officeart/2005/8/layout/list1"/>
    <dgm:cxn modelId="{DA3590E2-49F9-4897-832B-FFBAFB463586}" type="presOf" srcId="{1807E5DD-E4B8-4E7D-8FED-E61281BB4EFD}" destId="{E727718E-D98D-4C16-89FC-C245DC228F00}" srcOrd="0" destOrd="3" presId="urn:microsoft.com/office/officeart/2005/8/layout/list1"/>
    <dgm:cxn modelId="{B9717E71-BB60-4CD5-89BC-EA9F29B25020}" type="presParOf" srcId="{D5BCEFB7-1B17-4C7D-92E8-A6E5B9DE5E43}" destId="{A4876FF9-E5CD-4A5A-B2D4-8DC751EC9014}" srcOrd="0" destOrd="0" presId="urn:microsoft.com/office/officeart/2005/8/layout/list1"/>
    <dgm:cxn modelId="{FA07CBD4-4CD4-40D5-9020-00D7F0774218}" type="presParOf" srcId="{A4876FF9-E5CD-4A5A-B2D4-8DC751EC9014}" destId="{0EFF3655-FC43-4C5A-9AC2-737495E6EC4A}" srcOrd="0" destOrd="0" presId="urn:microsoft.com/office/officeart/2005/8/layout/list1"/>
    <dgm:cxn modelId="{5F2035F2-CD41-4486-A3C5-F6CC82578DC9}" type="presParOf" srcId="{A4876FF9-E5CD-4A5A-B2D4-8DC751EC9014}" destId="{60FDE589-5C2B-4F06-A28B-92A84408B7A4}" srcOrd="1" destOrd="0" presId="urn:microsoft.com/office/officeart/2005/8/layout/list1"/>
    <dgm:cxn modelId="{3DD82B08-BA20-4B85-9D4D-75F788F7AE24}" type="presParOf" srcId="{D5BCEFB7-1B17-4C7D-92E8-A6E5B9DE5E43}" destId="{C9799F72-FCEE-42C7-931C-4816B7615187}" srcOrd="1" destOrd="0" presId="urn:microsoft.com/office/officeart/2005/8/layout/list1"/>
    <dgm:cxn modelId="{381B1F4D-FAA7-41F6-AFE2-688A31812956}" type="presParOf" srcId="{D5BCEFB7-1B17-4C7D-92E8-A6E5B9DE5E43}" destId="{E727718E-D98D-4C16-89FC-C245DC228F00}" srcOrd="2" destOrd="0" presId="urn:microsoft.com/office/officeart/2005/8/layout/list1"/>
    <dgm:cxn modelId="{926FB6FC-ABCF-4D9F-B883-A0AF2BA37A9F}" type="presParOf" srcId="{D5BCEFB7-1B17-4C7D-92E8-A6E5B9DE5E43}" destId="{26C13CB2-BD96-4075-B9A3-D16E0E6AB4F6}" srcOrd="3" destOrd="0" presId="urn:microsoft.com/office/officeart/2005/8/layout/list1"/>
    <dgm:cxn modelId="{F5779877-77A8-42F7-9D4E-9A2AAC7F0B68}" type="presParOf" srcId="{D5BCEFB7-1B17-4C7D-92E8-A6E5B9DE5E43}" destId="{15AC24E0-DDEE-4C6D-A439-5D8659F68C84}" srcOrd="4" destOrd="0" presId="urn:microsoft.com/office/officeart/2005/8/layout/list1"/>
    <dgm:cxn modelId="{504D676C-BC8D-48EF-B9E8-EC102FC6D558}" type="presParOf" srcId="{15AC24E0-DDEE-4C6D-A439-5D8659F68C84}" destId="{629BA319-5BE8-466C-A28C-87CB9CFADAD7}" srcOrd="0" destOrd="0" presId="urn:microsoft.com/office/officeart/2005/8/layout/list1"/>
    <dgm:cxn modelId="{B7B5E9C1-AA68-42B3-98D6-1783AAA6C13C}" type="presParOf" srcId="{15AC24E0-DDEE-4C6D-A439-5D8659F68C84}" destId="{29D849B7-FBDC-43C6-992B-0C8B2B640BCE}" srcOrd="1" destOrd="0" presId="urn:microsoft.com/office/officeart/2005/8/layout/list1"/>
    <dgm:cxn modelId="{D03BEEDA-35C7-4CD8-A50C-91A18ED1CF91}" type="presParOf" srcId="{D5BCEFB7-1B17-4C7D-92E8-A6E5B9DE5E43}" destId="{4F422FDA-9AEB-4A77-A723-4A40F8539075}" srcOrd="5" destOrd="0" presId="urn:microsoft.com/office/officeart/2005/8/layout/list1"/>
    <dgm:cxn modelId="{40E6ABE2-5137-45F5-915A-50F83715A2E4}" type="presParOf" srcId="{D5BCEFB7-1B17-4C7D-92E8-A6E5B9DE5E43}" destId="{62971D1E-52BD-4EEE-BEF7-62B1C28CAE7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848FB4-A03A-462F-8B71-184432078BDF}" type="doc">
      <dgm:prSet loTypeId="urn:microsoft.com/office/officeart/2005/8/layout/chevron2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C0D47D0-BA57-4822-89FA-3FB63E00A9D2}">
      <dgm:prSet phldrT="[Текст]" custT="1"/>
      <dgm:spPr>
        <a:xfrm rot="5400000">
          <a:off x="-171106" y="172263"/>
          <a:ext cx="1140708" cy="798496"/>
        </a:xfrm>
        <a:prstGeom prst="chevron">
          <a:avLst/>
        </a:prstGeom>
        <a:gradFill rotWithShape="0">
          <a:gsLst>
            <a:gs pos="0">
              <a:srgbClr val="33339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9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9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33339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3200" b="1" dirty="0" smtClean="0">
              <a:solidFill>
                <a:srgbClr val="FFFFFF"/>
              </a:solidFill>
              <a:latin typeface="Times New Roman"/>
              <a:ea typeface="+mn-ea"/>
              <a:cs typeface="Times New Roman"/>
            </a:rPr>
            <a:t>1.</a:t>
          </a:r>
          <a:endParaRPr lang="ru-RU" sz="3200" b="1" dirty="0">
            <a:solidFill>
              <a:srgbClr val="FFFFFF"/>
            </a:solidFill>
            <a:latin typeface="Times New Roman"/>
            <a:ea typeface="+mn-ea"/>
            <a:cs typeface="Times New Roman"/>
          </a:endParaRPr>
        </a:p>
      </dgm:t>
    </dgm:pt>
    <dgm:pt modelId="{199930DF-7DEC-4F15-B8E0-AFAED6F527D2}" type="parTrans" cxnId="{BFCE0D10-1FBB-4D1F-BF0B-51F3BCB06FF6}">
      <dgm:prSet/>
      <dgm:spPr/>
      <dgm:t>
        <a:bodyPr/>
        <a:lstStyle/>
        <a:p>
          <a:endParaRPr lang="ru-RU" sz="3200"/>
        </a:p>
      </dgm:t>
    </dgm:pt>
    <dgm:pt modelId="{B2651959-39E0-4B48-A559-279063AACC4E}" type="sibTrans" cxnId="{BFCE0D10-1FBB-4D1F-BF0B-51F3BCB06FF6}">
      <dgm:prSet/>
      <dgm:spPr/>
      <dgm:t>
        <a:bodyPr/>
        <a:lstStyle/>
        <a:p>
          <a:endParaRPr lang="ru-RU" sz="3200"/>
        </a:p>
      </dgm:t>
    </dgm:pt>
    <dgm:pt modelId="{29FE698F-056A-4365-8AA8-F962418BD4CA}">
      <dgm:prSet phldrT="[Текст]" custT="1"/>
      <dgm:spPr>
        <a:xfrm rot="5400000">
          <a:off x="3640749" y="-2841096"/>
          <a:ext cx="741460" cy="6425967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9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3200" b="1" i="1" dirty="0" smtClean="0">
              <a:solidFill>
                <a:srgbClr val="FF0000"/>
              </a:solidFill>
              <a:latin typeface="Times New Roman"/>
              <a:ea typeface="+mn-ea"/>
              <a:cs typeface="Times New Roman"/>
            </a:rPr>
            <a:t>Наглядные методы</a:t>
          </a:r>
          <a:endParaRPr lang="ru-RU" sz="3200" b="1" dirty="0">
            <a:solidFill>
              <a:srgbClr val="FF0000"/>
            </a:solidFill>
            <a:latin typeface="Times New Roman"/>
            <a:ea typeface="+mn-ea"/>
            <a:cs typeface="Times New Roman"/>
          </a:endParaRPr>
        </a:p>
      </dgm:t>
    </dgm:pt>
    <dgm:pt modelId="{3811A08E-00CC-4877-A6B9-523ECE4CC167}" type="parTrans" cxnId="{7A1010E5-66BA-4B4F-8CF8-32FE93FACF8B}">
      <dgm:prSet/>
      <dgm:spPr/>
      <dgm:t>
        <a:bodyPr/>
        <a:lstStyle/>
        <a:p>
          <a:endParaRPr lang="ru-RU" sz="3200"/>
        </a:p>
      </dgm:t>
    </dgm:pt>
    <dgm:pt modelId="{C06A7300-450D-4E48-B27B-3A3CF615E309}" type="sibTrans" cxnId="{7A1010E5-66BA-4B4F-8CF8-32FE93FACF8B}">
      <dgm:prSet/>
      <dgm:spPr/>
      <dgm:t>
        <a:bodyPr/>
        <a:lstStyle/>
        <a:p>
          <a:endParaRPr lang="ru-RU" sz="3200"/>
        </a:p>
      </dgm:t>
    </dgm:pt>
    <dgm:pt modelId="{804B9B8F-7829-479A-A07A-AE40A2B02155}">
      <dgm:prSet phldrT="[Текст]" custT="1"/>
      <dgm:spPr>
        <a:xfrm rot="5400000">
          <a:off x="-171106" y="1164666"/>
          <a:ext cx="1140708" cy="798496"/>
        </a:xfrm>
        <a:prstGeom prst="chevron">
          <a:avLst/>
        </a:prstGeom>
        <a:gradFill rotWithShape="0">
          <a:gsLst>
            <a:gs pos="0">
              <a:srgbClr val="333399">
                <a:hueOff val="-4800000"/>
                <a:satOff val="-16668"/>
                <a:lumOff val="20000"/>
                <a:alphaOff val="0"/>
                <a:shade val="51000"/>
                <a:satMod val="130000"/>
              </a:srgbClr>
            </a:gs>
            <a:gs pos="80000">
              <a:srgbClr val="333399">
                <a:hueOff val="-4800000"/>
                <a:satOff val="-16668"/>
                <a:lumOff val="20000"/>
                <a:alphaOff val="0"/>
                <a:shade val="93000"/>
                <a:satMod val="130000"/>
              </a:srgbClr>
            </a:gs>
            <a:gs pos="100000">
              <a:srgbClr val="333399">
                <a:hueOff val="-4800000"/>
                <a:satOff val="-16668"/>
                <a:lumOff val="2000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333399">
              <a:hueOff val="-4800000"/>
              <a:satOff val="-16668"/>
              <a:lumOff val="2000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3200" b="1" dirty="0" smtClean="0">
              <a:solidFill>
                <a:srgbClr val="FFFFFF"/>
              </a:solidFill>
              <a:latin typeface="Times New Roman"/>
              <a:ea typeface="+mn-ea"/>
              <a:cs typeface="Times New Roman"/>
            </a:rPr>
            <a:t>2.</a:t>
          </a:r>
          <a:endParaRPr lang="ru-RU" sz="3200" b="1" dirty="0">
            <a:solidFill>
              <a:srgbClr val="FFFFFF"/>
            </a:solidFill>
            <a:latin typeface="Times New Roman"/>
            <a:ea typeface="+mn-ea"/>
            <a:cs typeface="Times New Roman"/>
          </a:endParaRPr>
        </a:p>
      </dgm:t>
    </dgm:pt>
    <dgm:pt modelId="{8FC9DB91-4DE3-4CEF-AE77-C1B599DF8676}" type="parTrans" cxnId="{670B39F4-F3AF-4AC7-9A2B-4FFD9D2F438B}">
      <dgm:prSet/>
      <dgm:spPr/>
      <dgm:t>
        <a:bodyPr/>
        <a:lstStyle/>
        <a:p>
          <a:endParaRPr lang="ru-RU" sz="3200"/>
        </a:p>
      </dgm:t>
    </dgm:pt>
    <dgm:pt modelId="{74FAAC6B-0E91-41A0-B00B-363713BC3684}" type="sibTrans" cxnId="{670B39F4-F3AF-4AC7-9A2B-4FFD9D2F438B}">
      <dgm:prSet/>
      <dgm:spPr/>
      <dgm:t>
        <a:bodyPr/>
        <a:lstStyle/>
        <a:p>
          <a:endParaRPr lang="ru-RU" sz="3200"/>
        </a:p>
      </dgm:t>
    </dgm:pt>
    <dgm:pt modelId="{D6992D13-6F07-4A94-8E34-4ECFF9302CD7}">
      <dgm:prSet phldrT="[Текст]" custT="1"/>
      <dgm:spPr>
        <a:xfrm rot="5400000">
          <a:off x="3640749" y="-1848693"/>
          <a:ext cx="741460" cy="6425967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99">
              <a:hueOff val="-4800000"/>
              <a:satOff val="-16668"/>
              <a:lumOff val="2000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3200" b="1" i="1" dirty="0" smtClean="0">
              <a:solidFill>
                <a:srgbClr val="FFC000"/>
              </a:solidFill>
              <a:latin typeface="Times New Roman"/>
              <a:ea typeface="+mn-ea"/>
              <a:cs typeface="Times New Roman"/>
            </a:rPr>
            <a:t>Практические методы</a:t>
          </a:r>
          <a:endParaRPr lang="ru-RU" sz="3200" b="1" dirty="0">
            <a:solidFill>
              <a:srgbClr val="FFC000"/>
            </a:solidFill>
            <a:latin typeface="Times New Roman"/>
            <a:ea typeface="+mn-ea"/>
            <a:cs typeface="Times New Roman"/>
          </a:endParaRPr>
        </a:p>
      </dgm:t>
    </dgm:pt>
    <dgm:pt modelId="{08852294-91A8-4AC0-A332-1C2FCE5F9A20}" type="parTrans" cxnId="{712A1EAD-3753-4C6D-B5A7-F05B490FE9ED}">
      <dgm:prSet/>
      <dgm:spPr/>
      <dgm:t>
        <a:bodyPr/>
        <a:lstStyle/>
        <a:p>
          <a:endParaRPr lang="ru-RU" sz="3200"/>
        </a:p>
      </dgm:t>
    </dgm:pt>
    <dgm:pt modelId="{34E7FD58-F6A4-43DF-806F-81705624AEF0}" type="sibTrans" cxnId="{712A1EAD-3753-4C6D-B5A7-F05B490FE9ED}">
      <dgm:prSet/>
      <dgm:spPr/>
      <dgm:t>
        <a:bodyPr/>
        <a:lstStyle/>
        <a:p>
          <a:endParaRPr lang="ru-RU" sz="3200"/>
        </a:p>
      </dgm:t>
    </dgm:pt>
    <dgm:pt modelId="{937C729D-793D-430D-98F4-2E5DF7817607}">
      <dgm:prSet phldrT="[Текст]" custT="1"/>
      <dgm:spPr>
        <a:xfrm rot="5400000">
          <a:off x="-171106" y="2157069"/>
          <a:ext cx="1140708" cy="798496"/>
        </a:xfrm>
        <a:prstGeom prst="chevron">
          <a:avLst/>
        </a:prstGeom>
        <a:gradFill rotWithShape="0">
          <a:gsLst>
            <a:gs pos="0">
              <a:srgbClr val="333399">
                <a:hueOff val="-9600000"/>
                <a:satOff val="-33335"/>
                <a:lumOff val="40001"/>
                <a:alphaOff val="0"/>
                <a:shade val="51000"/>
                <a:satMod val="130000"/>
              </a:srgbClr>
            </a:gs>
            <a:gs pos="80000">
              <a:srgbClr val="333399">
                <a:hueOff val="-9600000"/>
                <a:satOff val="-33335"/>
                <a:lumOff val="40001"/>
                <a:alphaOff val="0"/>
                <a:shade val="93000"/>
                <a:satMod val="130000"/>
              </a:srgbClr>
            </a:gs>
            <a:gs pos="100000">
              <a:srgbClr val="333399">
                <a:hueOff val="-9600000"/>
                <a:satOff val="-33335"/>
                <a:lumOff val="4000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333399">
              <a:hueOff val="-9600000"/>
              <a:satOff val="-33335"/>
              <a:lumOff val="400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3200" b="1" dirty="0" smtClean="0">
              <a:solidFill>
                <a:srgbClr val="2D2D8A"/>
              </a:solidFill>
              <a:latin typeface="Times New Roman"/>
              <a:ea typeface="+mn-ea"/>
              <a:cs typeface="Times New Roman"/>
            </a:rPr>
            <a:t>3.</a:t>
          </a:r>
          <a:endParaRPr lang="ru-RU" sz="3200" b="1" dirty="0">
            <a:solidFill>
              <a:srgbClr val="2D2D8A"/>
            </a:solidFill>
            <a:latin typeface="Times New Roman"/>
            <a:ea typeface="+mn-ea"/>
            <a:cs typeface="Times New Roman"/>
          </a:endParaRPr>
        </a:p>
      </dgm:t>
    </dgm:pt>
    <dgm:pt modelId="{B09CFC51-581F-4014-ACDF-8AC95D18F836}" type="parTrans" cxnId="{2DF9DF25-F2EB-40E6-BD2A-38757BD78439}">
      <dgm:prSet/>
      <dgm:spPr/>
      <dgm:t>
        <a:bodyPr/>
        <a:lstStyle/>
        <a:p>
          <a:endParaRPr lang="ru-RU" sz="3200"/>
        </a:p>
      </dgm:t>
    </dgm:pt>
    <dgm:pt modelId="{5D7ADE00-2141-4658-AB6D-4677C9ECED1B}" type="sibTrans" cxnId="{2DF9DF25-F2EB-40E6-BD2A-38757BD78439}">
      <dgm:prSet/>
      <dgm:spPr/>
      <dgm:t>
        <a:bodyPr/>
        <a:lstStyle/>
        <a:p>
          <a:endParaRPr lang="ru-RU" sz="3200"/>
        </a:p>
      </dgm:t>
    </dgm:pt>
    <dgm:pt modelId="{D7B4E55D-E7F5-4608-8F2F-42A5BF2FE2C7}">
      <dgm:prSet phldrT="[Текст]" custT="1"/>
      <dgm:spPr>
        <a:xfrm rot="5400000">
          <a:off x="3640749" y="-856290"/>
          <a:ext cx="741460" cy="6425967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99">
              <a:hueOff val="-9600000"/>
              <a:satOff val="-33335"/>
              <a:lumOff val="400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3200" b="1" i="1" dirty="0" smtClean="0">
              <a:solidFill>
                <a:srgbClr val="0070C0"/>
              </a:solidFill>
              <a:latin typeface="Times New Roman"/>
              <a:ea typeface="+mn-ea"/>
              <a:cs typeface="Times New Roman"/>
            </a:rPr>
            <a:t>Словесные методы</a:t>
          </a:r>
          <a:endParaRPr lang="ru-RU" sz="3200" b="1" dirty="0">
            <a:solidFill>
              <a:srgbClr val="0070C0"/>
            </a:solidFill>
            <a:latin typeface="Times New Roman"/>
            <a:ea typeface="+mn-ea"/>
            <a:cs typeface="Times New Roman"/>
          </a:endParaRPr>
        </a:p>
      </dgm:t>
    </dgm:pt>
    <dgm:pt modelId="{FACC8998-6966-4BC5-B5DF-510C8AA6398C}" type="parTrans" cxnId="{F9EEA024-5024-4918-AC2F-B43AD6F025F1}">
      <dgm:prSet/>
      <dgm:spPr/>
      <dgm:t>
        <a:bodyPr/>
        <a:lstStyle/>
        <a:p>
          <a:endParaRPr lang="ru-RU" sz="3200"/>
        </a:p>
      </dgm:t>
    </dgm:pt>
    <dgm:pt modelId="{6800439F-8304-4F41-8C79-BC314C2CE674}" type="sibTrans" cxnId="{F9EEA024-5024-4918-AC2F-B43AD6F025F1}">
      <dgm:prSet/>
      <dgm:spPr/>
      <dgm:t>
        <a:bodyPr/>
        <a:lstStyle/>
        <a:p>
          <a:endParaRPr lang="ru-RU" sz="3200"/>
        </a:p>
      </dgm:t>
    </dgm:pt>
    <dgm:pt modelId="{C47322AD-8C5B-4330-B786-5ECADC1A8771}">
      <dgm:prSet phldrT="[Текст]" custT="1"/>
      <dgm:spPr>
        <a:xfrm rot="5400000">
          <a:off x="-171106" y="3149472"/>
          <a:ext cx="1140708" cy="798496"/>
        </a:xfrm>
        <a:prstGeom prst="chevron">
          <a:avLst/>
        </a:prstGeom>
        <a:gradFill rotWithShape="0">
          <a:gsLst>
            <a:gs pos="0">
              <a:srgbClr val="333399">
                <a:hueOff val="-14400000"/>
                <a:satOff val="-50003"/>
                <a:lumOff val="60001"/>
                <a:alphaOff val="0"/>
                <a:shade val="51000"/>
                <a:satMod val="130000"/>
              </a:srgbClr>
            </a:gs>
            <a:gs pos="80000">
              <a:srgbClr val="333399">
                <a:hueOff val="-14400000"/>
                <a:satOff val="-50003"/>
                <a:lumOff val="60001"/>
                <a:alphaOff val="0"/>
                <a:shade val="93000"/>
                <a:satMod val="130000"/>
              </a:srgbClr>
            </a:gs>
            <a:gs pos="100000">
              <a:srgbClr val="333399">
                <a:hueOff val="-14400000"/>
                <a:satOff val="-50003"/>
                <a:lumOff val="6000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333399">
              <a:hueOff val="-14400000"/>
              <a:satOff val="-50003"/>
              <a:lumOff val="600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3200" b="1" dirty="0" smtClean="0">
              <a:solidFill>
                <a:srgbClr val="00B050"/>
              </a:solidFill>
              <a:latin typeface="Times New Roman"/>
              <a:ea typeface="+mn-ea"/>
              <a:cs typeface="Times New Roman"/>
            </a:rPr>
            <a:t>4.   </a:t>
          </a:r>
          <a:endParaRPr lang="ru-RU" sz="3200" b="1" dirty="0">
            <a:solidFill>
              <a:srgbClr val="00B050"/>
            </a:solidFill>
            <a:latin typeface="Times New Roman"/>
            <a:ea typeface="+mn-ea"/>
            <a:cs typeface="Times New Roman"/>
          </a:endParaRPr>
        </a:p>
      </dgm:t>
    </dgm:pt>
    <dgm:pt modelId="{641BB94C-713C-479E-A802-169D64F9F178}" type="parTrans" cxnId="{2006409C-09AF-42CE-8DBE-9615309D7298}">
      <dgm:prSet/>
      <dgm:spPr/>
      <dgm:t>
        <a:bodyPr/>
        <a:lstStyle/>
        <a:p>
          <a:endParaRPr lang="ru-RU" sz="3200"/>
        </a:p>
      </dgm:t>
    </dgm:pt>
    <dgm:pt modelId="{54B56EFE-6999-4005-B2D1-51B497AD61CD}" type="sibTrans" cxnId="{2006409C-09AF-42CE-8DBE-9615309D7298}">
      <dgm:prSet/>
      <dgm:spPr/>
      <dgm:t>
        <a:bodyPr/>
        <a:lstStyle/>
        <a:p>
          <a:endParaRPr lang="ru-RU" sz="3200"/>
        </a:p>
      </dgm:t>
    </dgm:pt>
    <dgm:pt modelId="{0A1494AC-0508-40E3-8306-9AB474E61C45}">
      <dgm:prSet custT="1"/>
      <dgm:spPr>
        <a:xfrm rot="5400000">
          <a:off x="3640749" y="136112"/>
          <a:ext cx="741460" cy="6425967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99">
              <a:hueOff val="-14400000"/>
              <a:satOff val="-50003"/>
              <a:lumOff val="600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ru-RU" sz="3200" b="1" i="1" dirty="0" smtClean="0">
              <a:solidFill>
                <a:srgbClr val="00B050"/>
              </a:solidFill>
              <a:latin typeface="Times New Roman"/>
              <a:ea typeface="+mn-ea"/>
              <a:cs typeface="Times New Roman"/>
            </a:rPr>
            <a:t>Игровые методы</a:t>
          </a:r>
          <a:endParaRPr lang="ru-RU" sz="3200" b="1" i="1" dirty="0">
            <a:solidFill>
              <a:srgbClr val="00B050"/>
            </a:solidFill>
            <a:latin typeface="Times New Roman"/>
            <a:ea typeface="+mn-ea"/>
            <a:cs typeface="Times New Roman"/>
          </a:endParaRPr>
        </a:p>
      </dgm:t>
    </dgm:pt>
    <dgm:pt modelId="{939EBDCD-B922-408B-8AA6-F047B02763CC}" type="parTrans" cxnId="{26FD8CBC-A0B7-4747-9532-E388A75F4892}">
      <dgm:prSet/>
      <dgm:spPr/>
      <dgm:t>
        <a:bodyPr/>
        <a:lstStyle/>
        <a:p>
          <a:endParaRPr lang="ru-RU" sz="3200"/>
        </a:p>
      </dgm:t>
    </dgm:pt>
    <dgm:pt modelId="{DBF874D0-62C4-47C9-8C8B-995CD8CC63CF}" type="sibTrans" cxnId="{26FD8CBC-A0B7-4747-9532-E388A75F4892}">
      <dgm:prSet/>
      <dgm:spPr/>
      <dgm:t>
        <a:bodyPr/>
        <a:lstStyle/>
        <a:p>
          <a:endParaRPr lang="ru-RU" sz="3200"/>
        </a:p>
      </dgm:t>
    </dgm:pt>
    <dgm:pt modelId="{FABFB02F-51A1-444A-AF31-2B7167289D20}" type="pres">
      <dgm:prSet presAssocID="{F9848FB4-A03A-462F-8B71-184432078BD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067654-E54D-4F5D-80C1-1547D4823271}" type="pres">
      <dgm:prSet presAssocID="{AC0D47D0-BA57-4822-89FA-3FB63E00A9D2}" presName="composite" presStyleCnt="0"/>
      <dgm:spPr/>
    </dgm:pt>
    <dgm:pt modelId="{AE97D05D-7615-478F-B4B4-B8C70A0FF2C9}" type="pres">
      <dgm:prSet presAssocID="{AC0D47D0-BA57-4822-89FA-3FB63E00A9D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6C6D9-837A-4A6D-A368-4EC7E6CDF4B4}" type="pres">
      <dgm:prSet presAssocID="{AC0D47D0-BA57-4822-89FA-3FB63E00A9D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E80AC-54AA-46C7-AC7C-EB8D210899B0}" type="pres">
      <dgm:prSet presAssocID="{B2651959-39E0-4B48-A559-279063AACC4E}" presName="sp" presStyleCnt="0"/>
      <dgm:spPr/>
    </dgm:pt>
    <dgm:pt modelId="{6D63F605-4A60-4730-B5C8-A1FB207863EF}" type="pres">
      <dgm:prSet presAssocID="{804B9B8F-7829-479A-A07A-AE40A2B02155}" presName="composite" presStyleCnt="0"/>
      <dgm:spPr/>
    </dgm:pt>
    <dgm:pt modelId="{0F536DBB-E834-4DF5-91EF-E43AC315304F}" type="pres">
      <dgm:prSet presAssocID="{804B9B8F-7829-479A-A07A-AE40A2B0215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96E0D-5B3B-40A9-A5A3-5AB82AC1769D}" type="pres">
      <dgm:prSet presAssocID="{804B9B8F-7829-479A-A07A-AE40A2B0215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3CB41-8A40-4CAD-8212-E4D7182711F9}" type="pres">
      <dgm:prSet presAssocID="{74FAAC6B-0E91-41A0-B00B-363713BC3684}" presName="sp" presStyleCnt="0"/>
      <dgm:spPr/>
    </dgm:pt>
    <dgm:pt modelId="{6AF3A626-DED3-42CB-B6A1-B5B54E4F5150}" type="pres">
      <dgm:prSet presAssocID="{937C729D-793D-430D-98F4-2E5DF7817607}" presName="composite" presStyleCnt="0"/>
      <dgm:spPr/>
    </dgm:pt>
    <dgm:pt modelId="{A526ECA8-5D2E-479B-878E-D2BA0D2231EC}" type="pres">
      <dgm:prSet presAssocID="{937C729D-793D-430D-98F4-2E5DF781760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28D0E-DE7C-4D51-8AB8-E5B5F14F6249}" type="pres">
      <dgm:prSet presAssocID="{937C729D-793D-430D-98F4-2E5DF781760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3DE80-50AA-48C2-BD9C-90CCEF9F2F75}" type="pres">
      <dgm:prSet presAssocID="{5D7ADE00-2141-4658-AB6D-4677C9ECED1B}" presName="sp" presStyleCnt="0"/>
      <dgm:spPr/>
    </dgm:pt>
    <dgm:pt modelId="{B372F38D-8162-4D21-BD53-75A2C859F4D6}" type="pres">
      <dgm:prSet presAssocID="{C47322AD-8C5B-4330-B786-5ECADC1A8771}" presName="composite" presStyleCnt="0"/>
      <dgm:spPr/>
    </dgm:pt>
    <dgm:pt modelId="{814BAAA3-A2EF-4CE0-A58C-511F0C8F031A}" type="pres">
      <dgm:prSet presAssocID="{C47322AD-8C5B-4330-B786-5ECADC1A8771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681AD-2BDA-4F49-91AF-BC00F5459FD5}" type="pres">
      <dgm:prSet presAssocID="{C47322AD-8C5B-4330-B786-5ECADC1A8771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0B39F4-F3AF-4AC7-9A2B-4FFD9D2F438B}" srcId="{F9848FB4-A03A-462F-8B71-184432078BDF}" destId="{804B9B8F-7829-479A-A07A-AE40A2B02155}" srcOrd="1" destOrd="0" parTransId="{8FC9DB91-4DE3-4CEF-AE77-C1B599DF8676}" sibTransId="{74FAAC6B-0E91-41A0-B00B-363713BC3684}"/>
    <dgm:cxn modelId="{3F89F706-B7C1-44C1-8809-A479D59B4247}" type="presOf" srcId="{D7B4E55D-E7F5-4608-8F2F-42A5BF2FE2C7}" destId="{CA428D0E-DE7C-4D51-8AB8-E5B5F14F6249}" srcOrd="0" destOrd="0" presId="urn:microsoft.com/office/officeart/2005/8/layout/chevron2"/>
    <dgm:cxn modelId="{712A1EAD-3753-4C6D-B5A7-F05B490FE9ED}" srcId="{804B9B8F-7829-479A-A07A-AE40A2B02155}" destId="{D6992D13-6F07-4A94-8E34-4ECFF9302CD7}" srcOrd="0" destOrd="0" parTransId="{08852294-91A8-4AC0-A332-1C2FCE5F9A20}" sibTransId="{34E7FD58-F6A4-43DF-806F-81705624AEF0}"/>
    <dgm:cxn modelId="{2006409C-09AF-42CE-8DBE-9615309D7298}" srcId="{F9848FB4-A03A-462F-8B71-184432078BDF}" destId="{C47322AD-8C5B-4330-B786-5ECADC1A8771}" srcOrd="3" destOrd="0" parTransId="{641BB94C-713C-479E-A802-169D64F9F178}" sibTransId="{54B56EFE-6999-4005-B2D1-51B497AD61CD}"/>
    <dgm:cxn modelId="{158AD64E-EB84-4054-BAB3-1BE3FEF7CBE1}" type="presOf" srcId="{AC0D47D0-BA57-4822-89FA-3FB63E00A9D2}" destId="{AE97D05D-7615-478F-B4B4-B8C70A0FF2C9}" srcOrd="0" destOrd="0" presId="urn:microsoft.com/office/officeart/2005/8/layout/chevron2"/>
    <dgm:cxn modelId="{3995FC46-656C-464B-8BAD-CAA989609B87}" type="presOf" srcId="{804B9B8F-7829-479A-A07A-AE40A2B02155}" destId="{0F536DBB-E834-4DF5-91EF-E43AC315304F}" srcOrd="0" destOrd="0" presId="urn:microsoft.com/office/officeart/2005/8/layout/chevron2"/>
    <dgm:cxn modelId="{8EB10244-33D3-4EE8-9757-E1E7ADA2BF7D}" type="presOf" srcId="{937C729D-793D-430D-98F4-2E5DF7817607}" destId="{A526ECA8-5D2E-479B-878E-D2BA0D2231EC}" srcOrd="0" destOrd="0" presId="urn:microsoft.com/office/officeart/2005/8/layout/chevron2"/>
    <dgm:cxn modelId="{F9EEA024-5024-4918-AC2F-B43AD6F025F1}" srcId="{937C729D-793D-430D-98F4-2E5DF7817607}" destId="{D7B4E55D-E7F5-4608-8F2F-42A5BF2FE2C7}" srcOrd="0" destOrd="0" parTransId="{FACC8998-6966-4BC5-B5DF-510C8AA6398C}" sibTransId="{6800439F-8304-4F41-8C79-BC314C2CE674}"/>
    <dgm:cxn modelId="{C0F18449-BFE0-4D41-BB06-007885D74B15}" type="presOf" srcId="{F9848FB4-A03A-462F-8B71-184432078BDF}" destId="{FABFB02F-51A1-444A-AF31-2B7167289D20}" srcOrd="0" destOrd="0" presId="urn:microsoft.com/office/officeart/2005/8/layout/chevron2"/>
    <dgm:cxn modelId="{2DF9DF25-F2EB-40E6-BD2A-38757BD78439}" srcId="{F9848FB4-A03A-462F-8B71-184432078BDF}" destId="{937C729D-793D-430D-98F4-2E5DF7817607}" srcOrd="2" destOrd="0" parTransId="{B09CFC51-581F-4014-ACDF-8AC95D18F836}" sibTransId="{5D7ADE00-2141-4658-AB6D-4677C9ECED1B}"/>
    <dgm:cxn modelId="{EF0C44E2-1A37-4C92-A9F4-8FF16E97BFB4}" type="presOf" srcId="{0A1494AC-0508-40E3-8306-9AB474E61C45}" destId="{BB2681AD-2BDA-4F49-91AF-BC00F5459FD5}" srcOrd="0" destOrd="0" presId="urn:microsoft.com/office/officeart/2005/8/layout/chevron2"/>
    <dgm:cxn modelId="{3DA29444-CC5F-4A99-BC2C-7A633398D702}" type="presOf" srcId="{D6992D13-6F07-4A94-8E34-4ECFF9302CD7}" destId="{F9796E0D-5B3B-40A9-A5A3-5AB82AC1769D}" srcOrd="0" destOrd="0" presId="urn:microsoft.com/office/officeart/2005/8/layout/chevron2"/>
    <dgm:cxn modelId="{26FD8CBC-A0B7-4747-9532-E388A75F4892}" srcId="{C47322AD-8C5B-4330-B786-5ECADC1A8771}" destId="{0A1494AC-0508-40E3-8306-9AB474E61C45}" srcOrd="0" destOrd="0" parTransId="{939EBDCD-B922-408B-8AA6-F047B02763CC}" sibTransId="{DBF874D0-62C4-47C9-8C8B-995CD8CC63CF}"/>
    <dgm:cxn modelId="{BFCE0D10-1FBB-4D1F-BF0B-51F3BCB06FF6}" srcId="{F9848FB4-A03A-462F-8B71-184432078BDF}" destId="{AC0D47D0-BA57-4822-89FA-3FB63E00A9D2}" srcOrd="0" destOrd="0" parTransId="{199930DF-7DEC-4F15-B8E0-AFAED6F527D2}" sibTransId="{B2651959-39E0-4B48-A559-279063AACC4E}"/>
    <dgm:cxn modelId="{05BB1BB9-2A55-4CD5-82E4-222D3CBF39A0}" type="presOf" srcId="{C47322AD-8C5B-4330-B786-5ECADC1A8771}" destId="{814BAAA3-A2EF-4CE0-A58C-511F0C8F031A}" srcOrd="0" destOrd="0" presId="urn:microsoft.com/office/officeart/2005/8/layout/chevron2"/>
    <dgm:cxn modelId="{D64F885F-9D6B-4E0D-9694-68C476A8400D}" type="presOf" srcId="{29FE698F-056A-4365-8AA8-F962418BD4CA}" destId="{A416C6D9-837A-4A6D-A368-4EC7E6CDF4B4}" srcOrd="0" destOrd="0" presId="urn:microsoft.com/office/officeart/2005/8/layout/chevron2"/>
    <dgm:cxn modelId="{7A1010E5-66BA-4B4F-8CF8-32FE93FACF8B}" srcId="{AC0D47D0-BA57-4822-89FA-3FB63E00A9D2}" destId="{29FE698F-056A-4365-8AA8-F962418BD4CA}" srcOrd="0" destOrd="0" parTransId="{3811A08E-00CC-4877-A6B9-523ECE4CC167}" sibTransId="{C06A7300-450D-4E48-B27B-3A3CF615E309}"/>
    <dgm:cxn modelId="{8F972B78-C1DF-4245-B589-FC5873470298}" type="presParOf" srcId="{FABFB02F-51A1-444A-AF31-2B7167289D20}" destId="{36067654-E54D-4F5D-80C1-1547D4823271}" srcOrd="0" destOrd="0" presId="urn:microsoft.com/office/officeart/2005/8/layout/chevron2"/>
    <dgm:cxn modelId="{0A517DF6-8A38-4449-A6C9-5F79220DD15C}" type="presParOf" srcId="{36067654-E54D-4F5D-80C1-1547D4823271}" destId="{AE97D05D-7615-478F-B4B4-B8C70A0FF2C9}" srcOrd="0" destOrd="0" presId="urn:microsoft.com/office/officeart/2005/8/layout/chevron2"/>
    <dgm:cxn modelId="{E945385C-D7D4-4C2B-9918-5F3ADD8465AD}" type="presParOf" srcId="{36067654-E54D-4F5D-80C1-1547D4823271}" destId="{A416C6D9-837A-4A6D-A368-4EC7E6CDF4B4}" srcOrd="1" destOrd="0" presId="urn:microsoft.com/office/officeart/2005/8/layout/chevron2"/>
    <dgm:cxn modelId="{C3E82CDE-E8D8-44A1-A7D2-16F6CE76DCE6}" type="presParOf" srcId="{FABFB02F-51A1-444A-AF31-2B7167289D20}" destId="{D54E80AC-54AA-46C7-AC7C-EB8D210899B0}" srcOrd="1" destOrd="0" presId="urn:microsoft.com/office/officeart/2005/8/layout/chevron2"/>
    <dgm:cxn modelId="{18D013BA-E2B1-42FD-820F-24D99470D734}" type="presParOf" srcId="{FABFB02F-51A1-444A-AF31-2B7167289D20}" destId="{6D63F605-4A60-4730-B5C8-A1FB207863EF}" srcOrd="2" destOrd="0" presId="urn:microsoft.com/office/officeart/2005/8/layout/chevron2"/>
    <dgm:cxn modelId="{8FDC704A-8050-4423-A4D2-8BBCE949E9E5}" type="presParOf" srcId="{6D63F605-4A60-4730-B5C8-A1FB207863EF}" destId="{0F536DBB-E834-4DF5-91EF-E43AC315304F}" srcOrd="0" destOrd="0" presId="urn:microsoft.com/office/officeart/2005/8/layout/chevron2"/>
    <dgm:cxn modelId="{547313A6-7876-4C19-B1CE-9E64FF541435}" type="presParOf" srcId="{6D63F605-4A60-4730-B5C8-A1FB207863EF}" destId="{F9796E0D-5B3B-40A9-A5A3-5AB82AC1769D}" srcOrd="1" destOrd="0" presId="urn:microsoft.com/office/officeart/2005/8/layout/chevron2"/>
    <dgm:cxn modelId="{940F87FC-0D80-459D-985E-169848895152}" type="presParOf" srcId="{FABFB02F-51A1-444A-AF31-2B7167289D20}" destId="{AD43CB41-8A40-4CAD-8212-E4D7182711F9}" srcOrd="3" destOrd="0" presId="urn:microsoft.com/office/officeart/2005/8/layout/chevron2"/>
    <dgm:cxn modelId="{E07DBBF4-3913-47DB-992F-746ECD1DBAF6}" type="presParOf" srcId="{FABFB02F-51A1-444A-AF31-2B7167289D20}" destId="{6AF3A626-DED3-42CB-B6A1-B5B54E4F5150}" srcOrd="4" destOrd="0" presId="urn:microsoft.com/office/officeart/2005/8/layout/chevron2"/>
    <dgm:cxn modelId="{DA023633-FFF4-44C1-88A7-CF4C56207F32}" type="presParOf" srcId="{6AF3A626-DED3-42CB-B6A1-B5B54E4F5150}" destId="{A526ECA8-5D2E-479B-878E-D2BA0D2231EC}" srcOrd="0" destOrd="0" presId="urn:microsoft.com/office/officeart/2005/8/layout/chevron2"/>
    <dgm:cxn modelId="{EA46C13B-247C-4940-9AB5-6C607A4F744E}" type="presParOf" srcId="{6AF3A626-DED3-42CB-B6A1-B5B54E4F5150}" destId="{CA428D0E-DE7C-4D51-8AB8-E5B5F14F6249}" srcOrd="1" destOrd="0" presId="urn:microsoft.com/office/officeart/2005/8/layout/chevron2"/>
    <dgm:cxn modelId="{3B5E222D-47FD-49A0-9493-C6A3D638A69D}" type="presParOf" srcId="{FABFB02F-51A1-444A-AF31-2B7167289D20}" destId="{B713DE80-50AA-48C2-BD9C-90CCEF9F2F75}" srcOrd="5" destOrd="0" presId="urn:microsoft.com/office/officeart/2005/8/layout/chevron2"/>
    <dgm:cxn modelId="{028F542F-F7AD-4A15-97AD-14B01D851EE9}" type="presParOf" srcId="{FABFB02F-51A1-444A-AF31-2B7167289D20}" destId="{B372F38D-8162-4D21-BD53-75A2C859F4D6}" srcOrd="6" destOrd="0" presId="urn:microsoft.com/office/officeart/2005/8/layout/chevron2"/>
    <dgm:cxn modelId="{BC2A5A9E-EDE3-4417-AB19-8A0BDFD8DB92}" type="presParOf" srcId="{B372F38D-8162-4D21-BD53-75A2C859F4D6}" destId="{814BAAA3-A2EF-4CE0-A58C-511F0C8F031A}" srcOrd="0" destOrd="0" presId="urn:microsoft.com/office/officeart/2005/8/layout/chevron2"/>
    <dgm:cxn modelId="{CC03BF0E-B833-4DCD-9C13-ECF2B3640E99}" type="presParOf" srcId="{B372F38D-8162-4D21-BD53-75A2C859F4D6}" destId="{BB2681AD-2BDA-4F49-91AF-BC00F5459FD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1CF08D-F5BA-4CDE-BF82-D7509044517B}" type="doc">
      <dgm:prSet loTypeId="urn:microsoft.com/office/officeart/2005/8/layout/chevron2" loCatId="process" qsTypeId="urn:microsoft.com/office/officeart/2005/8/quickstyle/simple3" qsCatId="simple" csTypeId="urn:microsoft.com/office/officeart/2005/8/colors/colorful1" csCatId="colorful" phldr="1"/>
      <dgm:spPr/>
    </dgm:pt>
    <dgm:pt modelId="{FA8D3C28-72A4-43E6-8852-CEA6A493C21E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1. 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41E1E980-71D2-4C1D-B618-FA98C1FBC754}" type="parTrans" cxnId="{4312E176-966C-4249-8E82-D7391F29FFD8}">
      <dgm:prSet/>
      <dgm:spPr/>
      <dgm:t>
        <a:bodyPr/>
        <a:lstStyle/>
        <a:p>
          <a:endParaRPr lang="ru-RU"/>
        </a:p>
      </dgm:t>
    </dgm:pt>
    <dgm:pt modelId="{BDEBAF92-725D-4A98-9BEC-A9E1FE6D1CB0}" type="sibTrans" cxnId="{4312E176-966C-4249-8E82-D7391F29FFD8}">
      <dgm:prSet/>
      <dgm:spPr/>
      <dgm:t>
        <a:bodyPr/>
        <a:lstStyle/>
        <a:p>
          <a:endParaRPr lang="ru-RU"/>
        </a:p>
      </dgm:t>
    </dgm:pt>
    <dgm:pt modelId="{61B1FD74-DBC3-4388-B5EA-47A4F505A062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2. 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F585E926-AD09-4CA6-B046-C370694D3F73}" type="parTrans" cxnId="{666A28AA-D7C7-4817-9D39-6D8239E33010}">
      <dgm:prSet/>
      <dgm:spPr/>
      <dgm:t>
        <a:bodyPr/>
        <a:lstStyle/>
        <a:p>
          <a:endParaRPr lang="ru-RU"/>
        </a:p>
      </dgm:t>
    </dgm:pt>
    <dgm:pt modelId="{92C9BC8B-B39A-4664-A5AF-B1E0198045E5}" type="sibTrans" cxnId="{666A28AA-D7C7-4817-9D39-6D8239E33010}">
      <dgm:prSet/>
      <dgm:spPr/>
      <dgm:t>
        <a:bodyPr/>
        <a:lstStyle/>
        <a:p>
          <a:endParaRPr lang="ru-RU"/>
        </a:p>
      </dgm:t>
    </dgm:pt>
    <dgm:pt modelId="{46EB8856-BC5F-454C-A6B1-919B10C4EC40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3. 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CC5F8270-3AC4-47E8-8FEB-FFCA6A5423B6}" type="parTrans" cxnId="{A4C52318-E06D-4456-B991-A1226CDACA97}">
      <dgm:prSet/>
      <dgm:spPr/>
      <dgm:t>
        <a:bodyPr/>
        <a:lstStyle/>
        <a:p>
          <a:endParaRPr lang="ru-RU"/>
        </a:p>
      </dgm:t>
    </dgm:pt>
    <dgm:pt modelId="{CE8FDFF5-28B1-4A34-8921-C35DE66DCD8D}" type="sibTrans" cxnId="{A4C52318-E06D-4456-B991-A1226CDACA97}">
      <dgm:prSet/>
      <dgm:spPr/>
      <dgm:t>
        <a:bodyPr/>
        <a:lstStyle/>
        <a:p>
          <a:endParaRPr lang="ru-RU"/>
        </a:p>
      </dgm:t>
    </dgm:pt>
    <dgm:pt modelId="{EA07C498-EB78-49FF-A5D1-2BAC7DDE62BC}">
      <dgm:prSet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Подготовительный.</a:t>
          </a:r>
          <a:endParaRPr lang="ru-RU"/>
        </a:p>
      </dgm:t>
    </dgm:pt>
    <dgm:pt modelId="{F00CE24E-C0EC-4C7E-9B6B-26B128A9B5DB}" type="parTrans" cxnId="{18452B14-EB60-4DD4-BE34-4E9D714787E5}">
      <dgm:prSet/>
      <dgm:spPr/>
      <dgm:t>
        <a:bodyPr/>
        <a:lstStyle/>
        <a:p>
          <a:endParaRPr lang="ru-RU"/>
        </a:p>
      </dgm:t>
    </dgm:pt>
    <dgm:pt modelId="{21AEF06A-ECD2-4A62-B72B-3D60D191746A}" type="sibTrans" cxnId="{18452B14-EB60-4DD4-BE34-4E9D714787E5}">
      <dgm:prSet/>
      <dgm:spPr/>
      <dgm:t>
        <a:bodyPr/>
        <a:lstStyle/>
        <a:p>
          <a:endParaRPr lang="ru-RU"/>
        </a:p>
      </dgm:t>
    </dgm:pt>
    <dgm:pt modelId="{6C2EFD59-C595-4CBD-9BF8-C73E28D521B7}">
      <dgm:prSet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Практический.</a:t>
          </a:r>
          <a:endParaRPr lang="ru-RU"/>
        </a:p>
      </dgm:t>
    </dgm:pt>
    <dgm:pt modelId="{8A944BC0-A257-4C87-A261-894207201F08}" type="parTrans" cxnId="{CADF7F56-7703-4203-AEC9-66596EA60FF6}">
      <dgm:prSet/>
      <dgm:spPr/>
      <dgm:t>
        <a:bodyPr/>
        <a:lstStyle/>
        <a:p>
          <a:endParaRPr lang="ru-RU"/>
        </a:p>
      </dgm:t>
    </dgm:pt>
    <dgm:pt modelId="{0BFEAA52-AA67-4483-A050-92324C1547E6}" type="sibTrans" cxnId="{CADF7F56-7703-4203-AEC9-66596EA60FF6}">
      <dgm:prSet/>
      <dgm:spPr/>
      <dgm:t>
        <a:bodyPr/>
        <a:lstStyle/>
        <a:p>
          <a:endParaRPr lang="ru-RU"/>
        </a:p>
      </dgm:t>
    </dgm:pt>
    <dgm:pt modelId="{5EB42CEE-C28E-4EBD-BF12-0D6990F089EE}">
      <dgm:prSet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Заключительный.</a:t>
          </a:r>
          <a:endParaRPr lang="ru-RU"/>
        </a:p>
      </dgm:t>
    </dgm:pt>
    <dgm:pt modelId="{9708C1E7-4A30-497B-A1EC-E834CCBE761D}" type="parTrans" cxnId="{1B00612F-37D0-4B4A-A6F5-44E1721FA369}">
      <dgm:prSet/>
      <dgm:spPr/>
      <dgm:t>
        <a:bodyPr/>
        <a:lstStyle/>
        <a:p>
          <a:endParaRPr lang="ru-RU"/>
        </a:p>
      </dgm:t>
    </dgm:pt>
    <dgm:pt modelId="{0C70B5C5-4BFC-4EDB-9FBB-72F98209644F}" type="sibTrans" cxnId="{1B00612F-37D0-4B4A-A6F5-44E1721FA369}">
      <dgm:prSet/>
      <dgm:spPr/>
      <dgm:t>
        <a:bodyPr/>
        <a:lstStyle/>
        <a:p>
          <a:endParaRPr lang="ru-RU"/>
        </a:p>
      </dgm:t>
    </dgm:pt>
    <dgm:pt modelId="{6DC14D95-CFD9-4A7D-A045-795F7D9D87F0}" type="pres">
      <dgm:prSet presAssocID="{B11CF08D-F5BA-4CDE-BF82-D7509044517B}" presName="linearFlow" presStyleCnt="0">
        <dgm:presLayoutVars>
          <dgm:dir/>
          <dgm:animLvl val="lvl"/>
          <dgm:resizeHandles val="exact"/>
        </dgm:presLayoutVars>
      </dgm:prSet>
      <dgm:spPr/>
    </dgm:pt>
    <dgm:pt modelId="{5DCA77A7-58D7-45C8-9C5D-6E5D32F878BA}" type="pres">
      <dgm:prSet presAssocID="{FA8D3C28-72A4-43E6-8852-CEA6A493C21E}" presName="composite" presStyleCnt="0"/>
      <dgm:spPr/>
    </dgm:pt>
    <dgm:pt modelId="{A74929E9-C2CE-4137-B354-1FACCC9763CD}" type="pres">
      <dgm:prSet presAssocID="{FA8D3C28-72A4-43E6-8852-CEA6A493C21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E4653-AB10-4742-80C5-C92AC7F4FFF1}" type="pres">
      <dgm:prSet presAssocID="{FA8D3C28-72A4-43E6-8852-CEA6A493C21E}" presName="descendantText" presStyleLbl="alignAcc1" presStyleIdx="0" presStyleCnt="3" custLinFactNeighborX="1328" custLinFactNeighborY="-4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C90C7-8379-4350-95ED-3D473219A1EB}" type="pres">
      <dgm:prSet presAssocID="{BDEBAF92-725D-4A98-9BEC-A9E1FE6D1CB0}" presName="sp" presStyleCnt="0"/>
      <dgm:spPr/>
    </dgm:pt>
    <dgm:pt modelId="{A1C351B4-A5A5-4B48-9A4C-FB051DA22001}" type="pres">
      <dgm:prSet presAssocID="{61B1FD74-DBC3-4388-B5EA-47A4F505A062}" presName="composite" presStyleCnt="0"/>
      <dgm:spPr/>
    </dgm:pt>
    <dgm:pt modelId="{B2BD1F7E-650B-4F4E-A657-80F0D9169482}" type="pres">
      <dgm:prSet presAssocID="{61B1FD74-DBC3-4388-B5EA-47A4F505A06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C4D1E-F806-4B01-9454-45C7CDE9A15B}" type="pres">
      <dgm:prSet presAssocID="{61B1FD74-DBC3-4388-B5EA-47A4F505A06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77562-06E8-4518-AC47-B8884822CCD0}" type="pres">
      <dgm:prSet presAssocID="{92C9BC8B-B39A-4664-A5AF-B1E0198045E5}" presName="sp" presStyleCnt="0"/>
      <dgm:spPr/>
    </dgm:pt>
    <dgm:pt modelId="{1B389F4E-7492-43C8-87B5-B6B9F0434B03}" type="pres">
      <dgm:prSet presAssocID="{46EB8856-BC5F-454C-A6B1-919B10C4EC40}" presName="composite" presStyleCnt="0"/>
      <dgm:spPr/>
    </dgm:pt>
    <dgm:pt modelId="{05D69CF3-B050-4A3C-A4F0-C7E6D3979436}" type="pres">
      <dgm:prSet presAssocID="{46EB8856-BC5F-454C-A6B1-919B10C4EC4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93C8B-BF32-456E-9202-B456D1FEACA5}" type="pres">
      <dgm:prSet presAssocID="{46EB8856-BC5F-454C-A6B1-919B10C4EC4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2CB7E1-503A-4060-9305-BABDC3E44158}" type="presOf" srcId="{5EB42CEE-C28E-4EBD-BF12-0D6990F089EE}" destId="{44593C8B-BF32-456E-9202-B456D1FEACA5}" srcOrd="0" destOrd="0" presId="urn:microsoft.com/office/officeart/2005/8/layout/chevron2"/>
    <dgm:cxn modelId="{840E729C-F762-4E3E-99D3-82026509C9D7}" type="presOf" srcId="{61B1FD74-DBC3-4388-B5EA-47A4F505A062}" destId="{B2BD1F7E-650B-4F4E-A657-80F0D9169482}" srcOrd="0" destOrd="0" presId="urn:microsoft.com/office/officeart/2005/8/layout/chevron2"/>
    <dgm:cxn modelId="{D5D44BC1-250E-4A70-91FA-EB9C5F4E0C85}" type="presOf" srcId="{FA8D3C28-72A4-43E6-8852-CEA6A493C21E}" destId="{A74929E9-C2CE-4137-B354-1FACCC9763CD}" srcOrd="0" destOrd="0" presId="urn:microsoft.com/office/officeart/2005/8/layout/chevron2"/>
    <dgm:cxn modelId="{CB7894F7-8B1E-4004-B4A3-D56AAFE296DC}" type="presOf" srcId="{EA07C498-EB78-49FF-A5D1-2BAC7DDE62BC}" destId="{5E8E4653-AB10-4742-80C5-C92AC7F4FFF1}" srcOrd="0" destOrd="0" presId="urn:microsoft.com/office/officeart/2005/8/layout/chevron2"/>
    <dgm:cxn modelId="{CADF7F56-7703-4203-AEC9-66596EA60FF6}" srcId="{61B1FD74-DBC3-4388-B5EA-47A4F505A062}" destId="{6C2EFD59-C595-4CBD-9BF8-C73E28D521B7}" srcOrd="0" destOrd="0" parTransId="{8A944BC0-A257-4C87-A261-894207201F08}" sibTransId="{0BFEAA52-AA67-4483-A050-92324C1547E6}"/>
    <dgm:cxn modelId="{055BC806-2C4E-409D-AA49-FF3EC25D5B54}" type="presOf" srcId="{B11CF08D-F5BA-4CDE-BF82-D7509044517B}" destId="{6DC14D95-CFD9-4A7D-A045-795F7D9D87F0}" srcOrd="0" destOrd="0" presId="urn:microsoft.com/office/officeart/2005/8/layout/chevron2"/>
    <dgm:cxn modelId="{18452B14-EB60-4DD4-BE34-4E9D714787E5}" srcId="{FA8D3C28-72A4-43E6-8852-CEA6A493C21E}" destId="{EA07C498-EB78-49FF-A5D1-2BAC7DDE62BC}" srcOrd="0" destOrd="0" parTransId="{F00CE24E-C0EC-4C7E-9B6B-26B128A9B5DB}" sibTransId="{21AEF06A-ECD2-4A62-B72B-3D60D191746A}"/>
    <dgm:cxn modelId="{4312E176-966C-4249-8E82-D7391F29FFD8}" srcId="{B11CF08D-F5BA-4CDE-BF82-D7509044517B}" destId="{FA8D3C28-72A4-43E6-8852-CEA6A493C21E}" srcOrd="0" destOrd="0" parTransId="{41E1E980-71D2-4C1D-B618-FA98C1FBC754}" sibTransId="{BDEBAF92-725D-4A98-9BEC-A9E1FE6D1CB0}"/>
    <dgm:cxn modelId="{1B00612F-37D0-4B4A-A6F5-44E1721FA369}" srcId="{46EB8856-BC5F-454C-A6B1-919B10C4EC40}" destId="{5EB42CEE-C28E-4EBD-BF12-0D6990F089EE}" srcOrd="0" destOrd="0" parTransId="{9708C1E7-4A30-497B-A1EC-E834CCBE761D}" sibTransId="{0C70B5C5-4BFC-4EDB-9FBB-72F98209644F}"/>
    <dgm:cxn modelId="{471F2B80-DADB-4493-94EC-0B24293B0A6C}" type="presOf" srcId="{46EB8856-BC5F-454C-A6B1-919B10C4EC40}" destId="{05D69CF3-B050-4A3C-A4F0-C7E6D3979436}" srcOrd="0" destOrd="0" presId="urn:microsoft.com/office/officeart/2005/8/layout/chevron2"/>
    <dgm:cxn modelId="{A4C52318-E06D-4456-B991-A1226CDACA97}" srcId="{B11CF08D-F5BA-4CDE-BF82-D7509044517B}" destId="{46EB8856-BC5F-454C-A6B1-919B10C4EC40}" srcOrd="2" destOrd="0" parTransId="{CC5F8270-3AC4-47E8-8FEB-FFCA6A5423B6}" sibTransId="{CE8FDFF5-28B1-4A34-8921-C35DE66DCD8D}"/>
    <dgm:cxn modelId="{A6E5FE0F-DE72-4E6B-982C-E3B051357D54}" type="presOf" srcId="{6C2EFD59-C595-4CBD-9BF8-C73E28D521B7}" destId="{A61C4D1E-F806-4B01-9454-45C7CDE9A15B}" srcOrd="0" destOrd="0" presId="urn:microsoft.com/office/officeart/2005/8/layout/chevron2"/>
    <dgm:cxn modelId="{666A28AA-D7C7-4817-9D39-6D8239E33010}" srcId="{B11CF08D-F5BA-4CDE-BF82-D7509044517B}" destId="{61B1FD74-DBC3-4388-B5EA-47A4F505A062}" srcOrd="1" destOrd="0" parTransId="{F585E926-AD09-4CA6-B046-C370694D3F73}" sibTransId="{92C9BC8B-B39A-4664-A5AF-B1E0198045E5}"/>
    <dgm:cxn modelId="{12806157-8606-40CA-8CF5-8A66901A29BB}" type="presParOf" srcId="{6DC14D95-CFD9-4A7D-A045-795F7D9D87F0}" destId="{5DCA77A7-58D7-45C8-9C5D-6E5D32F878BA}" srcOrd="0" destOrd="0" presId="urn:microsoft.com/office/officeart/2005/8/layout/chevron2"/>
    <dgm:cxn modelId="{7FB4FC47-CF40-433A-A37E-4EDBEF936E7A}" type="presParOf" srcId="{5DCA77A7-58D7-45C8-9C5D-6E5D32F878BA}" destId="{A74929E9-C2CE-4137-B354-1FACCC9763CD}" srcOrd="0" destOrd="0" presId="urn:microsoft.com/office/officeart/2005/8/layout/chevron2"/>
    <dgm:cxn modelId="{402196A1-8781-4292-B812-FE8BE746149D}" type="presParOf" srcId="{5DCA77A7-58D7-45C8-9C5D-6E5D32F878BA}" destId="{5E8E4653-AB10-4742-80C5-C92AC7F4FFF1}" srcOrd="1" destOrd="0" presId="urn:microsoft.com/office/officeart/2005/8/layout/chevron2"/>
    <dgm:cxn modelId="{C260E934-ABF2-4710-9BE2-C0FD3099C9E1}" type="presParOf" srcId="{6DC14D95-CFD9-4A7D-A045-795F7D9D87F0}" destId="{DFEC90C7-8379-4350-95ED-3D473219A1EB}" srcOrd="1" destOrd="0" presId="urn:microsoft.com/office/officeart/2005/8/layout/chevron2"/>
    <dgm:cxn modelId="{1CCEFB51-E421-4425-BEAB-6085AA8A8505}" type="presParOf" srcId="{6DC14D95-CFD9-4A7D-A045-795F7D9D87F0}" destId="{A1C351B4-A5A5-4B48-9A4C-FB051DA22001}" srcOrd="2" destOrd="0" presId="urn:microsoft.com/office/officeart/2005/8/layout/chevron2"/>
    <dgm:cxn modelId="{A60A4434-CAF5-40FD-9F2D-36B0548B55E9}" type="presParOf" srcId="{A1C351B4-A5A5-4B48-9A4C-FB051DA22001}" destId="{B2BD1F7E-650B-4F4E-A657-80F0D9169482}" srcOrd="0" destOrd="0" presId="urn:microsoft.com/office/officeart/2005/8/layout/chevron2"/>
    <dgm:cxn modelId="{AD09B077-DA3B-416B-A1C7-F6B011B20BED}" type="presParOf" srcId="{A1C351B4-A5A5-4B48-9A4C-FB051DA22001}" destId="{A61C4D1E-F806-4B01-9454-45C7CDE9A15B}" srcOrd="1" destOrd="0" presId="urn:microsoft.com/office/officeart/2005/8/layout/chevron2"/>
    <dgm:cxn modelId="{C7AD479C-5F63-4BF2-BC40-2C9454B5B870}" type="presParOf" srcId="{6DC14D95-CFD9-4A7D-A045-795F7D9D87F0}" destId="{B3077562-06E8-4518-AC47-B8884822CCD0}" srcOrd="3" destOrd="0" presId="urn:microsoft.com/office/officeart/2005/8/layout/chevron2"/>
    <dgm:cxn modelId="{5FF91A3B-50E5-4AA0-B1C4-0E5829D16F97}" type="presParOf" srcId="{6DC14D95-CFD9-4A7D-A045-795F7D9D87F0}" destId="{1B389F4E-7492-43C8-87B5-B6B9F0434B03}" srcOrd="4" destOrd="0" presId="urn:microsoft.com/office/officeart/2005/8/layout/chevron2"/>
    <dgm:cxn modelId="{CA6613C3-5DFD-485B-8AF0-CE6C0E426859}" type="presParOf" srcId="{1B389F4E-7492-43C8-87B5-B6B9F0434B03}" destId="{05D69CF3-B050-4A3C-A4F0-C7E6D3979436}" srcOrd="0" destOrd="0" presId="urn:microsoft.com/office/officeart/2005/8/layout/chevron2"/>
    <dgm:cxn modelId="{C095792B-AA7A-4845-9C2B-0A349BEE784A}" type="presParOf" srcId="{1B389F4E-7492-43C8-87B5-B6B9F0434B03}" destId="{44593C8B-BF32-456E-9202-B456D1FEAC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16D6F-B803-42B2-8256-B0F27C9E9858}">
      <dsp:nvSpPr>
        <dsp:cNvPr id="0" name=""/>
        <dsp:cNvSpPr/>
      </dsp:nvSpPr>
      <dsp:spPr>
        <a:xfrm>
          <a:off x="0" y="0"/>
          <a:ext cx="7416824" cy="308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628" tIns="728980" rIns="575628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Подобрать и изучить научно-методическую литературу и диагностический материал по теме;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Обучить правилам безопасной работы инструментами необходимыми при конструировании и строительным материалом.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Учить видеть конструкцию объекта, устанавливать последовательность ее выполнения, анализировать ее основные части, их функциональное назначение.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7416824" cy="3087000"/>
      </dsp:txXfrm>
    </dsp:sp>
    <dsp:sp modelId="{755AFC6D-1117-42F1-A361-226E4176EF32}">
      <dsp:nvSpPr>
        <dsp:cNvPr id="0" name=""/>
        <dsp:cNvSpPr/>
      </dsp:nvSpPr>
      <dsp:spPr>
        <a:xfrm>
          <a:off x="0" y="0"/>
          <a:ext cx="5191776" cy="4440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1. Образовательные: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77" y="21677"/>
        <a:ext cx="5148422" cy="400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7718E-D98D-4C16-89FC-C245DC228F00}">
      <dsp:nvSpPr>
        <dsp:cNvPr id="0" name=""/>
        <dsp:cNvSpPr/>
      </dsp:nvSpPr>
      <dsp:spPr>
        <a:xfrm>
          <a:off x="0" y="0"/>
          <a:ext cx="7416824" cy="297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628" tIns="562356" rIns="575628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Развивать интерес к моделированию и конструированию;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Развивать конструкторские навыки, творческую, познавательную  инициативу и самостоятельность;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Развивать психофизические качества детей: память, внимание, логическое и аналитическое, инженерное мышление;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Развивать мелкую моторику кистей рук.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7416824" cy="2976750"/>
      </dsp:txXfrm>
    </dsp:sp>
    <dsp:sp modelId="{60FDE589-5C2B-4F06-A28B-92A84408B7A4}">
      <dsp:nvSpPr>
        <dsp:cNvPr id="0" name=""/>
        <dsp:cNvSpPr/>
      </dsp:nvSpPr>
      <dsp:spPr>
        <a:xfrm>
          <a:off x="370841" y="54346"/>
          <a:ext cx="5191776" cy="34834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latin typeface="Times New Roman" pitchFamily="18" charset="0"/>
              <a:cs typeface="Times New Roman" pitchFamily="18" charset="0"/>
            </a:rPr>
            <a:t>2. Развивающие:</a:t>
          </a:r>
          <a:endParaRPr lang="ru-RU" sz="24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846" y="71351"/>
        <a:ext cx="5157766" cy="314336"/>
      </dsp:txXfrm>
    </dsp:sp>
    <dsp:sp modelId="{62971D1E-52BD-4EEE-BEF7-62B1C28CAE7D}">
      <dsp:nvSpPr>
        <dsp:cNvPr id="0" name=""/>
        <dsp:cNvSpPr/>
      </dsp:nvSpPr>
      <dsp:spPr>
        <a:xfrm>
          <a:off x="0" y="3184380"/>
          <a:ext cx="7416824" cy="297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1922"/>
              <a:satOff val="813"/>
              <a:lumOff val="-863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628" tIns="562356" rIns="575628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Воспитывать ответственность, дисциплину, коммуникативные способности, желание доводить начатое дело до конца.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Воспитывать умения сотрудничать, договариваться друг с другом, развитие навыков планирования, находить выход из проблемной игровой ситуации.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Воспитывать у детей интерес к техническим видам творчества;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184380"/>
        <a:ext cx="7416824" cy="2976750"/>
      </dsp:txXfrm>
    </dsp:sp>
    <dsp:sp modelId="{29D849B7-FBDC-43C6-992B-0C8B2B640BCE}">
      <dsp:nvSpPr>
        <dsp:cNvPr id="0" name=""/>
        <dsp:cNvSpPr/>
      </dsp:nvSpPr>
      <dsp:spPr>
        <a:xfrm>
          <a:off x="370841" y="3126723"/>
          <a:ext cx="5338184" cy="456177"/>
        </a:xfrm>
        <a:prstGeom prst="roundRect">
          <a:avLst/>
        </a:prstGeom>
        <a:gradFill rotWithShape="0">
          <a:gsLst>
            <a:gs pos="0">
              <a:schemeClr val="accent3">
                <a:hueOff val="9001922"/>
                <a:satOff val="813"/>
                <a:lumOff val="-8631"/>
                <a:alphaOff val="0"/>
                <a:tint val="50000"/>
                <a:satMod val="300000"/>
              </a:schemeClr>
            </a:gs>
            <a:gs pos="35000">
              <a:schemeClr val="accent3">
                <a:hueOff val="9001922"/>
                <a:satOff val="813"/>
                <a:lumOff val="-8631"/>
                <a:alphaOff val="0"/>
                <a:tint val="37000"/>
                <a:satMod val="300000"/>
              </a:schemeClr>
            </a:gs>
            <a:gs pos="100000">
              <a:schemeClr val="accent3">
                <a:hueOff val="9001922"/>
                <a:satOff val="813"/>
                <a:lumOff val="-86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237" tIns="0" rIns="19623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latin typeface="Times New Roman" pitchFamily="18" charset="0"/>
              <a:cs typeface="Times New Roman" pitchFamily="18" charset="0"/>
            </a:rPr>
            <a:t>3. Воспитательные:</a:t>
          </a:r>
          <a:endParaRPr lang="ru-RU" sz="24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3110" y="3148992"/>
        <a:ext cx="5293646" cy="411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7D05D-7615-478F-B4B4-B8C70A0FF2C9}">
      <dsp:nvSpPr>
        <dsp:cNvPr id="0" name=""/>
        <dsp:cNvSpPr/>
      </dsp:nvSpPr>
      <dsp:spPr>
        <a:xfrm rot="5400000">
          <a:off x="-170939" y="174107"/>
          <a:ext cx="1139594" cy="797716"/>
        </a:xfrm>
        <a:prstGeom prst="chevron">
          <a:avLst/>
        </a:prstGeom>
        <a:gradFill rotWithShape="0">
          <a:gsLst>
            <a:gs pos="0">
              <a:srgbClr val="33339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9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9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33339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FF"/>
              </a:solidFill>
              <a:latin typeface="Times New Roman"/>
              <a:ea typeface="+mn-ea"/>
              <a:cs typeface="Times New Roman"/>
            </a:rPr>
            <a:t>1.</a:t>
          </a:r>
          <a:endParaRPr lang="ru-RU" sz="3200" b="1" kern="1200" dirty="0">
            <a:solidFill>
              <a:srgbClr val="FFFFFF"/>
            </a:solidFill>
            <a:latin typeface="Times New Roman"/>
            <a:ea typeface="+mn-ea"/>
            <a:cs typeface="Times New Roman"/>
          </a:endParaRPr>
        </a:p>
      </dsp:txBody>
      <dsp:txXfrm rot="-5400000">
        <a:off x="0" y="402026"/>
        <a:ext cx="797716" cy="341878"/>
      </dsp:txXfrm>
    </dsp:sp>
    <dsp:sp modelId="{A416C6D9-837A-4A6D-A368-4EC7E6CDF4B4}">
      <dsp:nvSpPr>
        <dsp:cNvPr id="0" name=""/>
        <dsp:cNvSpPr/>
      </dsp:nvSpPr>
      <dsp:spPr>
        <a:xfrm rot="5400000">
          <a:off x="3640527" y="-2839642"/>
          <a:ext cx="741126" cy="6426747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9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i="1" kern="1200" dirty="0" smtClean="0">
              <a:solidFill>
                <a:srgbClr val="FF0000"/>
              </a:solidFill>
              <a:latin typeface="Times New Roman"/>
              <a:ea typeface="+mn-ea"/>
              <a:cs typeface="Times New Roman"/>
            </a:rPr>
            <a:t>Наглядные методы</a:t>
          </a:r>
          <a:endParaRPr lang="ru-RU" sz="3200" b="1" kern="1200" dirty="0">
            <a:solidFill>
              <a:srgbClr val="FF0000"/>
            </a:solidFill>
            <a:latin typeface="Times New Roman"/>
            <a:ea typeface="+mn-ea"/>
            <a:cs typeface="Times New Roman"/>
          </a:endParaRPr>
        </a:p>
      </dsp:txBody>
      <dsp:txXfrm rot="-5400000">
        <a:off x="797717" y="39347"/>
        <a:ext cx="6390568" cy="668768"/>
      </dsp:txXfrm>
    </dsp:sp>
    <dsp:sp modelId="{0F536DBB-E834-4DF5-91EF-E43AC315304F}">
      <dsp:nvSpPr>
        <dsp:cNvPr id="0" name=""/>
        <dsp:cNvSpPr/>
      </dsp:nvSpPr>
      <dsp:spPr>
        <a:xfrm rot="5400000">
          <a:off x="-170939" y="1165540"/>
          <a:ext cx="1139594" cy="797716"/>
        </a:xfrm>
        <a:prstGeom prst="chevron">
          <a:avLst/>
        </a:prstGeom>
        <a:gradFill rotWithShape="0">
          <a:gsLst>
            <a:gs pos="0">
              <a:srgbClr val="333399">
                <a:hueOff val="-4800000"/>
                <a:satOff val="-16668"/>
                <a:lumOff val="20000"/>
                <a:alphaOff val="0"/>
                <a:shade val="51000"/>
                <a:satMod val="130000"/>
              </a:srgbClr>
            </a:gs>
            <a:gs pos="80000">
              <a:srgbClr val="333399">
                <a:hueOff val="-4800000"/>
                <a:satOff val="-16668"/>
                <a:lumOff val="20000"/>
                <a:alphaOff val="0"/>
                <a:shade val="93000"/>
                <a:satMod val="130000"/>
              </a:srgbClr>
            </a:gs>
            <a:gs pos="100000">
              <a:srgbClr val="333399">
                <a:hueOff val="-4800000"/>
                <a:satOff val="-16668"/>
                <a:lumOff val="2000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333399">
              <a:hueOff val="-4800000"/>
              <a:satOff val="-16668"/>
              <a:lumOff val="2000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FF"/>
              </a:solidFill>
              <a:latin typeface="Times New Roman"/>
              <a:ea typeface="+mn-ea"/>
              <a:cs typeface="Times New Roman"/>
            </a:rPr>
            <a:t>2.</a:t>
          </a:r>
          <a:endParaRPr lang="ru-RU" sz="3200" b="1" kern="1200" dirty="0">
            <a:solidFill>
              <a:srgbClr val="FFFFFF"/>
            </a:solidFill>
            <a:latin typeface="Times New Roman"/>
            <a:ea typeface="+mn-ea"/>
            <a:cs typeface="Times New Roman"/>
          </a:endParaRPr>
        </a:p>
      </dsp:txBody>
      <dsp:txXfrm rot="-5400000">
        <a:off x="0" y="1393459"/>
        <a:ext cx="797716" cy="341878"/>
      </dsp:txXfrm>
    </dsp:sp>
    <dsp:sp modelId="{F9796E0D-5B3B-40A9-A5A3-5AB82AC1769D}">
      <dsp:nvSpPr>
        <dsp:cNvPr id="0" name=""/>
        <dsp:cNvSpPr/>
      </dsp:nvSpPr>
      <dsp:spPr>
        <a:xfrm rot="5400000">
          <a:off x="3640721" y="-1848403"/>
          <a:ext cx="740736" cy="6426747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99">
              <a:hueOff val="-4800000"/>
              <a:satOff val="-16668"/>
              <a:lumOff val="2000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i="1" kern="1200" dirty="0" smtClean="0">
              <a:solidFill>
                <a:srgbClr val="FFC000"/>
              </a:solidFill>
              <a:latin typeface="Times New Roman"/>
              <a:ea typeface="+mn-ea"/>
              <a:cs typeface="Times New Roman"/>
            </a:rPr>
            <a:t>Практические методы</a:t>
          </a:r>
          <a:endParaRPr lang="ru-RU" sz="3200" b="1" kern="1200" dirty="0">
            <a:solidFill>
              <a:srgbClr val="FFC000"/>
            </a:solidFill>
            <a:latin typeface="Times New Roman"/>
            <a:ea typeface="+mn-ea"/>
            <a:cs typeface="Times New Roman"/>
          </a:endParaRPr>
        </a:p>
      </dsp:txBody>
      <dsp:txXfrm rot="-5400000">
        <a:off x="797716" y="1030762"/>
        <a:ext cx="6390587" cy="668416"/>
      </dsp:txXfrm>
    </dsp:sp>
    <dsp:sp modelId="{A526ECA8-5D2E-479B-878E-D2BA0D2231EC}">
      <dsp:nvSpPr>
        <dsp:cNvPr id="0" name=""/>
        <dsp:cNvSpPr/>
      </dsp:nvSpPr>
      <dsp:spPr>
        <a:xfrm rot="5400000">
          <a:off x="-170939" y="2156974"/>
          <a:ext cx="1139594" cy="797716"/>
        </a:xfrm>
        <a:prstGeom prst="chevron">
          <a:avLst/>
        </a:prstGeom>
        <a:gradFill rotWithShape="0">
          <a:gsLst>
            <a:gs pos="0">
              <a:srgbClr val="333399">
                <a:hueOff val="-9600000"/>
                <a:satOff val="-33335"/>
                <a:lumOff val="40001"/>
                <a:alphaOff val="0"/>
                <a:shade val="51000"/>
                <a:satMod val="130000"/>
              </a:srgbClr>
            </a:gs>
            <a:gs pos="80000">
              <a:srgbClr val="333399">
                <a:hueOff val="-9600000"/>
                <a:satOff val="-33335"/>
                <a:lumOff val="40001"/>
                <a:alphaOff val="0"/>
                <a:shade val="93000"/>
                <a:satMod val="130000"/>
              </a:srgbClr>
            </a:gs>
            <a:gs pos="100000">
              <a:srgbClr val="333399">
                <a:hueOff val="-9600000"/>
                <a:satOff val="-33335"/>
                <a:lumOff val="4000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333399">
              <a:hueOff val="-9600000"/>
              <a:satOff val="-33335"/>
              <a:lumOff val="400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2D2D8A"/>
              </a:solidFill>
              <a:latin typeface="Times New Roman"/>
              <a:ea typeface="+mn-ea"/>
              <a:cs typeface="Times New Roman"/>
            </a:rPr>
            <a:t>3.</a:t>
          </a:r>
          <a:endParaRPr lang="ru-RU" sz="3200" b="1" kern="1200" dirty="0">
            <a:solidFill>
              <a:srgbClr val="2D2D8A"/>
            </a:solidFill>
            <a:latin typeface="Times New Roman"/>
            <a:ea typeface="+mn-ea"/>
            <a:cs typeface="Times New Roman"/>
          </a:endParaRPr>
        </a:p>
      </dsp:txBody>
      <dsp:txXfrm rot="-5400000">
        <a:off x="0" y="2384893"/>
        <a:ext cx="797716" cy="341878"/>
      </dsp:txXfrm>
    </dsp:sp>
    <dsp:sp modelId="{CA428D0E-DE7C-4D51-8AB8-E5B5F14F6249}">
      <dsp:nvSpPr>
        <dsp:cNvPr id="0" name=""/>
        <dsp:cNvSpPr/>
      </dsp:nvSpPr>
      <dsp:spPr>
        <a:xfrm rot="5400000">
          <a:off x="3640721" y="-856970"/>
          <a:ext cx="740736" cy="6426747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99">
              <a:hueOff val="-9600000"/>
              <a:satOff val="-33335"/>
              <a:lumOff val="400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i="1" kern="1200" dirty="0" smtClean="0">
              <a:solidFill>
                <a:srgbClr val="0070C0"/>
              </a:solidFill>
              <a:latin typeface="Times New Roman"/>
              <a:ea typeface="+mn-ea"/>
              <a:cs typeface="Times New Roman"/>
            </a:rPr>
            <a:t>Словесные методы</a:t>
          </a:r>
          <a:endParaRPr lang="ru-RU" sz="3200" b="1" kern="1200" dirty="0">
            <a:solidFill>
              <a:srgbClr val="0070C0"/>
            </a:solidFill>
            <a:latin typeface="Times New Roman"/>
            <a:ea typeface="+mn-ea"/>
            <a:cs typeface="Times New Roman"/>
          </a:endParaRPr>
        </a:p>
      </dsp:txBody>
      <dsp:txXfrm rot="-5400000">
        <a:off x="797716" y="2022195"/>
        <a:ext cx="6390587" cy="668416"/>
      </dsp:txXfrm>
    </dsp:sp>
    <dsp:sp modelId="{814BAAA3-A2EF-4CE0-A58C-511F0C8F031A}">
      <dsp:nvSpPr>
        <dsp:cNvPr id="0" name=""/>
        <dsp:cNvSpPr/>
      </dsp:nvSpPr>
      <dsp:spPr>
        <a:xfrm rot="5400000">
          <a:off x="-170939" y="3148408"/>
          <a:ext cx="1139594" cy="797716"/>
        </a:xfrm>
        <a:prstGeom prst="chevron">
          <a:avLst/>
        </a:prstGeom>
        <a:gradFill rotWithShape="0">
          <a:gsLst>
            <a:gs pos="0">
              <a:srgbClr val="333399">
                <a:hueOff val="-14400000"/>
                <a:satOff val="-50003"/>
                <a:lumOff val="60001"/>
                <a:alphaOff val="0"/>
                <a:shade val="51000"/>
                <a:satMod val="130000"/>
              </a:srgbClr>
            </a:gs>
            <a:gs pos="80000">
              <a:srgbClr val="333399">
                <a:hueOff val="-14400000"/>
                <a:satOff val="-50003"/>
                <a:lumOff val="60001"/>
                <a:alphaOff val="0"/>
                <a:shade val="93000"/>
                <a:satMod val="130000"/>
              </a:srgbClr>
            </a:gs>
            <a:gs pos="100000">
              <a:srgbClr val="333399">
                <a:hueOff val="-14400000"/>
                <a:satOff val="-50003"/>
                <a:lumOff val="6000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333399">
              <a:hueOff val="-14400000"/>
              <a:satOff val="-50003"/>
              <a:lumOff val="600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B050"/>
              </a:solidFill>
              <a:latin typeface="Times New Roman"/>
              <a:ea typeface="+mn-ea"/>
              <a:cs typeface="Times New Roman"/>
            </a:rPr>
            <a:t>4.   </a:t>
          </a:r>
          <a:endParaRPr lang="ru-RU" sz="3200" b="1" kern="1200" dirty="0">
            <a:solidFill>
              <a:srgbClr val="00B050"/>
            </a:solidFill>
            <a:latin typeface="Times New Roman"/>
            <a:ea typeface="+mn-ea"/>
            <a:cs typeface="Times New Roman"/>
          </a:endParaRPr>
        </a:p>
      </dsp:txBody>
      <dsp:txXfrm rot="-5400000">
        <a:off x="0" y="3376327"/>
        <a:ext cx="797716" cy="341878"/>
      </dsp:txXfrm>
    </dsp:sp>
    <dsp:sp modelId="{BB2681AD-2BDA-4F49-91AF-BC00F5459FD5}">
      <dsp:nvSpPr>
        <dsp:cNvPr id="0" name=""/>
        <dsp:cNvSpPr/>
      </dsp:nvSpPr>
      <dsp:spPr>
        <a:xfrm rot="5400000">
          <a:off x="3640721" y="134463"/>
          <a:ext cx="740736" cy="6426747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333399">
              <a:hueOff val="-14400000"/>
              <a:satOff val="-50003"/>
              <a:lumOff val="6000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i="1" kern="1200" dirty="0" smtClean="0">
              <a:solidFill>
                <a:srgbClr val="00B050"/>
              </a:solidFill>
              <a:latin typeface="Times New Roman"/>
              <a:ea typeface="+mn-ea"/>
              <a:cs typeface="Times New Roman"/>
            </a:rPr>
            <a:t>Игровые методы</a:t>
          </a:r>
          <a:endParaRPr lang="ru-RU" sz="3200" b="1" i="1" kern="1200" dirty="0">
            <a:solidFill>
              <a:srgbClr val="00B050"/>
            </a:solidFill>
            <a:latin typeface="Times New Roman"/>
            <a:ea typeface="+mn-ea"/>
            <a:cs typeface="Times New Roman"/>
          </a:endParaRPr>
        </a:p>
      </dsp:txBody>
      <dsp:txXfrm rot="-5400000">
        <a:off x="797716" y="3013628"/>
        <a:ext cx="6390587" cy="6684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929E9-C2CE-4137-B354-1FACCC9763CD}">
      <dsp:nvSpPr>
        <dsp:cNvPr id="0" name=""/>
        <dsp:cNvSpPr/>
      </dsp:nvSpPr>
      <dsp:spPr>
        <a:xfrm rot="5400000">
          <a:off x="-230473" y="232502"/>
          <a:ext cx="1536486" cy="107554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1. 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0" y="539799"/>
        <a:ext cx="1075540" cy="460946"/>
      </dsp:txXfrm>
    </dsp:sp>
    <dsp:sp modelId="{5E8E4653-AB10-4742-80C5-C92AC7F4FFF1}">
      <dsp:nvSpPr>
        <dsp:cNvPr id="0" name=""/>
        <dsp:cNvSpPr/>
      </dsp:nvSpPr>
      <dsp:spPr>
        <a:xfrm rot="5400000">
          <a:off x="3458792" y="-2383251"/>
          <a:ext cx="998716" cy="57652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smtClean="0">
              <a:latin typeface="Times New Roman" pitchFamily="18" charset="0"/>
              <a:cs typeface="Times New Roman" pitchFamily="18" charset="0"/>
            </a:rPr>
            <a:t>Подготовительный.</a:t>
          </a:r>
          <a:endParaRPr lang="ru-RU" sz="3200" kern="1200"/>
        </a:p>
      </dsp:txBody>
      <dsp:txXfrm rot="-5400000">
        <a:off x="1075541" y="48753"/>
        <a:ext cx="5716466" cy="901210"/>
      </dsp:txXfrm>
    </dsp:sp>
    <dsp:sp modelId="{B2BD1F7E-650B-4F4E-A657-80F0D9169482}">
      <dsp:nvSpPr>
        <dsp:cNvPr id="0" name=""/>
        <dsp:cNvSpPr/>
      </dsp:nvSpPr>
      <dsp:spPr>
        <a:xfrm rot="5400000">
          <a:off x="-230473" y="1574125"/>
          <a:ext cx="1536486" cy="107554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2. 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0" y="1881422"/>
        <a:ext cx="1075540" cy="460946"/>
      </dsp:txXfrm>
    </dsp:sp>
    <dsp:sp modelId="{A61C4D1E-F806-4B01-9454-45C7CDE9A15B}">
      <dsp:nvSpPr>
        <dsp:cNvPr id="0" name=""/>
        <dsp:cNvSpPr/>
      </dsp:nvSpPr>
      <dsp:spPr>
        <a:xfrm rot="5400000">
          <a:off x="3458792" y="-1039598"/>
          <a:ext cx="998716" cy="57652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smtClean="0">
              <a:latin typeface="Times New Roman" pitchFamily="18" charset="0"/>
              <a:cs typeface="Times New Roman" pitchFamily="18" charset="0"/>
            </a:rPr>
            <a:t>Практический.</a:t>
          </a:r>
          <a:endParaRPr lang="ru-RU" sz="3200" kern="1200"/>
        </a:p>
      </dsp:txBody>
      <dsp:txXfrm rot="-5400000">
        <a:off x="1075541" y="1392406"/>
        <a:ext cx="5716466" cy="901210"/>
      </dsp:txXfrm>
    </dsp:sp>
    <dsp:sp modelId="{05D69CF3-B050-4A3C-A4F0-C7E6D3979436}">
      <dsp:nvSpPr>
        <dsp:cNvPr id="0" name=""/>
        <dsp:cNvSpPr/>
      </dsp:nvSpPr>
      <dsp:spPr>
        <a:xfrm rot="5400000">
          <a:off x="-230473" y="2915748"/>
          <a:ext cx="1536486" cy="107554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3. 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0" y="3223045"/>
        <a:ext cx="1075540" cy="460946"/>
      </dsp:txXfrm>
    </dsp:sp>
    <dsp:sp modelId="{44593C8B-BF32-456E-9202-B456D1FEACA5}">
      <dsp:nvSpPr>
        <dsp:cNvPr id="0" name=""/>
        <dsp:cNvSpPr/>
      </dsp:nvSpPr>
      <dsp:spPr>
        <a:xfrm rot="5400000">
          <a:off x="3458792" y="302023"/>
          <a:ext cx="998716" cy="57652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smtClean="0">
              <a:latin typeface="Times New Roman" pitchFamily="18" charset="0"/>
              <a:cs typeface="Times New Roman" pitchFamily="18" charset="0"/>
            </a:rPr>
            <a:t>Заключительный.</a:t>
          </a:r>
          <a:endParaRPr lang="ru-RU" sz="3200" kern="1200"/>
        </a:p>
      </dsp:txBody>
      <dsp:txXfrm rot="-5400000">
        <a:off x="1075541" y="2734028"/>
        <a:ext cx="5716466" cy="901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492896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05393" y="14401"/>
            <a:ext cx="7831103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403648" y="1340768"/>
            <a:ext cx="7632847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393" y="14401"/>
            <a:ext cx="7831103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1340768"/>
            <a:ext cx="7632847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68" y="1268760"/>
            <a:ext cx="5048473" cy="45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908720"/>
            <a:ext cx="7640761" cy="86409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МБДОУ «Детский сад № 1 «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»»</a:t>
            </a:r>
            <a:endParaRPr lang="ru-RU" sz="2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7576" y="4951055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Подготовили:  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Аврамова В.С.</a:t>
            </a:r>
          </a:p>
          <a:p>
            <a:pPr algn="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Синицына Е.Ю.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540494"/>
            <a:ext cx="40286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Методы проекта: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22764392"/>
              </p:ext>
            </p:extLst>
          </p:nvPr>
        </p:nvGraphicFramePr>
        <p:xfrm>
          <a:off x="1245909" y="1628800"/>
          <a:ext cx="7224464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80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260648"/>
            <a:ext cx="3700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Этапы проекта: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42935678"/>
              </p:ext>
            </p:extLst>
          </p:nvPr>
        </p:nvGraphicFramePr>
        <p:xfrm>
          <a:off x="1489477" y="1122918"/>
          <a:ext cx="6840760" cy="422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85" y="3356992"/>
            <a:ext cx="3733015" cy="32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60648"/>
            <a:ext cx="6462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Подготовительный</a:t>
            </a:r>
            <a:r>
              <a:rPr lang="ru-RU" alt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этап.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834444"/>
            <a:ext cx="7488832" cy="3957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Изучение литературы по проектной деятельности.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Подготовка методической литературы, дидактического обеспечения.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Разработка конспектов.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Определение темы, целей и задач, содержание проекта, прогнозирование результата.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Обсуждение с родителями проекта, выяснение возможностей, необходимых для реализации проекта, определение содержания деятельности всех участников проекта.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Подбор материалов по теме проекта.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Составление плана основного этапа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5577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76104"/>
            <a:ext cx="8014141" cy="6029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84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7549420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эффективной реализации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проекта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необходимо дидактическое обеспечение: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наборы дидактических пособий, картотеки технических карт, схем, планов, картинок, фотографий построек и моделей;</a:t>
            </a:r>
            <a:endParaRPr lang="ru-RU" sz="2000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виды конструктивного материала: </a:t>
            </a:r>
            <a:endParaRPr lang="ru-RU" sz="2000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кубики детские (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строительный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набор),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магнитный конструктор - кубики,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магнитный конструктор – геометрические фигуры,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игольчатый конструктор,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деревянный конструктор,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конструктор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GIGO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Blip>
                <a:blip r:embed="rId2"/>
              </a:buBlip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крупный конструктор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Lego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подборка материалов по знакомству со строительными профессиями, сюжетно-ролевые, дидактические и развивающие игры с тематикой «Мой город»,  «Строительные профессии», « Техника и производство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».</a:t>
            </a:r>
            <a:endParaRPr lang="ru-RU" sz="2000" i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3957980" cy="288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62" y="3429000"/>
            <a:ext cx="3919430" cy="294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64" y="332656"/>
            <a:ext cx="3848403" cy="288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8" b="20378"/>
          <a:stretch/>
        </p:blipFill>
        <p:spPr>
          <a:xfrm>
            <a:off x="5198730" y="3400400"/>
            <a:ext cx="3579862" cy="293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21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31" y="3342549"/>
            <a:ext cx="2952328" cy="351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43" y="0"/>
            <a:ext cx="6968849" cy="3451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34667"/>
          <a:stretch/>
        </p:blipFill>
        <p:spPr>
          <a:xfrm>
            <a:off x="5249576" y="3216206"/>
            <a:ext cx="3229092" cy="3497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04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60648"/>
            <a:ext cx="4466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2.  Практический этап.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845423"/>
            <a:ext cx="7776864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детьми: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Сентябрь: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Изучение литературы по данной теме. Создание развивающей среды.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Октябрь: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Посвящение в «Юные инженеры».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4984" r="6501" b="25000"/>
          <a:stretch/>
        </p:blipFill>
        <p:spPr>
          <a:xfrm>
            <a:off x="593903" y="2819772"/>
            <a:ext cx="8250545" cy="359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8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25275"/>
            <a:ext cx="75608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Ноябрь: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Знакомство с разнообразным материалом, пригодным для конструирования. (подручный, блоки мягкие,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лего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, магнитный конструктор, колючий конструктор). Домашнее задание для детей «Постройки из конструктора».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t="8333" r="17399"/>
          <a:stretch/>
        </p:blipFill>
        <p:spPr>
          <a:xfrm>
            <a:off x="1475656" y="2341266"/>
            <a:ext cx="3145264" cy="413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62" y="2341266"/>
            <a:ext cx="3115374" cy="413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39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9333"/>
          <a:stretch/>
        </p:blipFill>
        <p:spPr>
          <a:xfrm>
            <a:off x="1321321" y="268131"/>
            <a:ext cx="3415258" cy="597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8"/>
          <a:stretch/>
        </p:blipFill>
        <p:spPr>
          <a:xfrm>
            <a:off x="5292080" y="-34300"/>
            <a:ext cx="2761476" cy="317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5" y="3138906"/>
            <a:ext cx="2703511" cy="360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99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260648"/>
            <a:ext cx="41120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Паспорт проекта: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030089"/>
            <a:ext cx="727280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449263" algn="l"/>
                <a:tab pos="2641600" algn="l"/>
              </a:tabLst>
            </a:pPr>
            <a:r>
              <a:rPr lang="ru-RU" altLang="ru-RU" sz="2400" b="1" dirty="0">
                <a:solidFill>
                  <a:srgbClr val="7575D1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групповой.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449263" algn="l"/>
                <a:tab pos="2641600" algn="l"/>
              </a:tabLst>
            </a:pP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449263" algn="l"/>
                <a:tab pos="2641600" algn="l"/>
              </a:tabLst>
            </a:pPr>
            <a:r>
              <a:rPr lang="ru-RU" altLang="ru-RU" sz="2400" b="1" dirty="0">
                <a:solidFill>
                  <a:srgbClr val="7575D1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долгосрочный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 год).</a:t>
            </a:r>
            <a:endParaRPr lang="ru-RU" alt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449263" algn="l"/>
                <a:tab pos="2641600" algn="l"/>
              </a:tabLst>
            </a:pP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tabLst>
                <a:tab pos="449263" algn="l"/>
                <a:tab pos="2641600" algn="l"/>
              </a:tabLst>
            </a:pPr>
            <a:r>
              <a:rPr lang="ru-RU" altLang="ru-RU" sz="2400" b="1" dirty="0">
                <a:solidFill>
                  <a:srgbClr val="7575D1"/>
                </a:solidFill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дети, воспитатели,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3" b="100000" l="0" r="100000">
                        <a14:backgroundMark x1="5764" y1="71233" x2="5764" y2="71233"/>
                        <a14:backgroundMark x1="17043" y1="76214" x2="17043" y2="76214"/>
                        <a14:backgroundMark x1="26232" y1="70610" x2="26232" y2="70610"/>
                        <a14:backgroundMark x1="26232" y1="70610" x2="24144" y2="76837"/>
                        <a14:backgroundMark x1="25815" y1="81196" x2="25397" y2="77460"/>
                        <a14:backgroundMark x1="2005" y1="78082" x2="4094" y2="93649"/>
                        <a14:backgroundMark x1="9524" y1="94894" x2="27485" y2="94894"/>
                        <a14:backgroundMark x1="41688" y1="96762" x2="75522" y2="95517"/>
                        <a14:backgroundMark x1="37510" y1="95517" x2="16207" y2="95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38084"/>
            <a:ext cx="6480758" cy="43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8" y="908720"/>
            <a:ext cx="386789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12" y="908720"/>
            <a:ext cx="386789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7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72716"/>
            <a:ext cx="3975906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6672"/>
            <a:ext cx="3555378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7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3344" y="260648"/>
            <a:ext cx="7704856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Декабрь: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Конструирование из бумаги «Синички», «Пингвины», «Ракеты», «Домики» и т.д.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"/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Январь: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Конкурс-выставка «Здания родного города».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26" y="1772816"/>
            <a:ext cx="3627012" cy="483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74" y="2420888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0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7836363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9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1092" y="260648"/>
            <a:ext cx="756084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Февраль: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Знакомство с деревянным конструктором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72" y="750847"/>
            <a:ext cx="4424279" cy="5877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0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63284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/>
              <a:buChar char=""/>
            </a:pPr>
            <a:r>
              <a:rPr lang="ru-RU" sz="2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Март: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Беседа «Инженерия в мире природы», создание книги «Архитекторы живой природы».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9840"/>
            <a:ext cx="6667820" cy="478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1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>
          <a:xfrm>
            <a:off x="1187624" y="226368"/>
            <a:ext cx="3960440" cy="447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3813888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892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1356" y="332654"/>
            <a:ext cx="78488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Апрель: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Создание настольной игры «Достопримечательности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г.Гаджиево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», с изображением известных построек города.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Май: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Подведение итогов проекта. Подготовка презентации на тему «Юные инженеры».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24" y="2475462"/>
            <a:ext cx="5796136" cy="43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05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7848872" cy="13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протяжении всего времени по реализации проектной деятельности, родители и дети принимали участие в интернет-конкурсах по конструированию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2110355"/>
            <a:ext cx="2364451" cy="31409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53" y="2060848"/>
            <a:ext cx="2256966" cy="31904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60848"/>
            <a:ext cx="2232248" cy="31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3574653" cy="5059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8807"/>
            <a:ext cx="3577828" cy="50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97200"/>
            <a:ext cx="34644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onotype Corsiva" panose="03010101010201010101" pitchFamily="66" charset="0"/>
                <a:cs typeface="Times New Roman"/>
              </a:rPr>
              <a:t>Актуальность: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866641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/>
                <a:ea typeface="Calibri"/>
              </a:rPr>
              <a:t>	Зачатки инженерного мышления необходимы ребенку уже с малых лет, так как с самого раннего детства он находится в окружении техники, электроники, конструкторов и даже роботов. Основы моделирования и конструирования должны естественным образом включаться в процесс развития ребенка так же, как и изучение формы, цвета и размера. Инженерно-техническое образование в детском саду интересно тем, что, строится на интегрированных принципах, объединяет в себе элементы игры и экспериментирования. </a:t>
            </a:r>
            <a:r>
              <a:rPr lang="ru-RU" dirty="0">
                <a:latin typeface="Times New Roman"/>
                <a:ea typeface="Calibri"/>
              </a:rPr>
              <a:t>В процессе игровой деятельности у дошкольников формируется и развивается не только логика, но и пространственное мышление, которое является основой для большей части инженерно-технических профессий.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87" y="4005962"/>
            <a:ext cx="3660115" cy="274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50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900" y="404664"/>
            <a:ext cx="7488832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Работа с родителями:</a:t>
            </a:r>
            <a:endParaRPr lang="ru-RU" sz="2400" b="1" i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Помощь в оформлении центра конструирования.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Ознакомление родителей с планом проекта.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Вовлечение родителей  к работе по реализации проекта.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Консультация для родителей «Роль конструирования в развитии детей».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Домашнее задание для детей «Постройки из конструктора».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Мастер – класс с родителями «Огнедышащий дракон»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Выставка детских работ для родителей.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Конструирование из дерева.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Продолжать привлекать  родителей к совместной  деятельности.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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Участие детей и родителей в конкурсе «Космические просторы», создание макетов из подручных средств.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646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4" y="252676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38990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46414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78" y="485880"/>
            <a:ext cx="3793517" cy="284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9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21464"/>
            <a:ext cx="3980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Заключительный.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753004"/>
            <a:ext cx="7704856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1. Анализ результатов проекта.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2. Оформление проекта и его презентации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0"/>
          <a:stretch/>
        </p:blipFill>
        <p:spPr>
          <a:xfrm>
            <a:off x="400869" y="1844824"/>
            <a:ext cx="8435567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50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6548" y="338416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Результаты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7360" y="1484784"/>
            <a:ext cx="75608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ru-RU" sz="2000" dirty="0">
                <a:latin typeface="Times New Roman"/>
                <a:ea typeface="Times New Roman"/>
              </a:rPr>
              <a:t>Созданы условия для формирования инженерно-технического творчества у детей дошкольного возраста.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/>
                <a:ea typeface="Times New Roman"/>
              </a:rPr>
              <a:t>Проявился </a:t>
            </a:r>
            <a:r>
              <a:rPr lang="ru-RU" sz="2000" dirty="0">
                <a:latin typeface="Times New Roman"/>
                <a:ea typeface="Times New Roman"/>
              </a:rPr>
              <a:t>интерес детей дошкольного возраста к инженерно-техническому направлению;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/>
                <a:ea typeface="Times New Roman"/>
              </a:rPr>
              <a:t>Дошкольники </a:t>
            </a:r>
            <a:r>
              <a:rPr lang="ru-RU" sz="2000" dirty="0">
                <a:latin typeface="Times New Roman"/>
                <a:ea typeface="Times New Roman"/>
              </a:rPr>
              <a:t>способны проявлять инициативу и самостоятельность в разной </a:t>
            </a:r>
            <a:r>
              <a:rPr lang="ru-RU" sz="2000" dirty="0" smtClean="0">
                <a:latin typeface="Times New Roman"/>
                <a:ea typeface="Times New Roman"/>
              </a:rPr>
              <a:t>деятельности, имеют </a:t>
            </a:r>
            <a:r>
              <a:rPr lang="ru-RU" sz="2000" dirty="0">
                <a:latin typeface="Times New Roman"/>
                <a:ea typeface="Times New Roman"/>
              </a:rPr>
              <a:t>навыки научно-технического творчества;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/>
                <a:ea typeface="Times New Roman"/>
              </a:rPr>
              <a:t>Сформированы предпосылки развития научно-технического </a:t>
            </a:r>
            <a:r>
              <a:rPr lang="ru-RU" sz="2000" dirty="0">
                <a:latin typeface="Times New Roman"/>
                <a:ea typeface="Times New Roman"/>
              </a:rPr>
              <a:t>творчества детей.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dirty="0" smtClean="0">
                <a:latin typeface="Times New Roman"/>
                <a:ea typeface="Times New Roman"/>
              </a:rPr>
              <a:t>Созданы </a:t>
            </a:r>
            <a:r>
              <a:rPr lang="ru-RU" sz="2000" dirty="0">
                <a:latin typeface="Times New Roman"/>
                <a:ea typeface="Times New Roman"/>
              </a:rPr>
              <a:t>дидактические материалы: настольная игра «Достопримечательности </a:t>
            </a:r>
            <a:r>
              <a:rPr lang="ru-RU" sz="2000" dirty="0" err="1">
                <a:latin typeface="Times New Roman"/>
                <a:ea typeface="Times New Roman"/>
              </a:rPr>
              <a:t>г.Гаджиево</a:t>
            </a:r>
            <a:r>
              <a:rPr lang="ru-RU" sz="2000" dirty="0">
                <a:latin typeface="Times New Roman"/>
                <a:ea typeface="Times New Roman"/>
              </a:rPr>
              <a:t>» (с изображением известных построек города), книга «Архитекторы живой природы».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34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72480"/>
            <a:ext cx="16722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Вывод: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5292" y="620688"/>
            <a:ext cx="770485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Таким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образом, конструирование из конструкторов, подготавливает почву для развития инженерного мышления у детей. Целенаправленное и систематическое обучение детей конструированию и моделированию играет большую роль </a:t>
            </a: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</a:rPr>
              <a:t>в подготовке детей к школе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Роль родителей в развитии конструктивных способностей и основ инженерного мышления  детей дошкольного возраста является немаловажной. Включение семей воспитанников в образовательную деятельность ДОУ расширяет пространство, объединяет интересы педагогов, родителей и детей.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Задачи проекта были реализованы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7"/>
          <a:stretch/>
        </p:blipFill>
        <p:spPr>
          <a:xfrm>
            <a:off x="2486037" y="4252451"/>
            <a:ext cx="5023366" cy="2450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59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2512" y="427311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Список используемой литературы: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3100" y="1484784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333333"/>
              </a:buClr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Федеральный государственный образовательный стандарт дошкольного образования.</a:t>
            </a:r>
            <a:endParaRPr lang="ru-RU" dirty="0">
              <a:ea typeface="Times New Roman"/>
            </a:endParaRPr>
          </a:p>
          <a:p>
            <a:pPr marL="342900" lvl="0" indent="-342900">
              <a:buClr>
                <a:srgbClr val="333333"/>
              </a:buClr>
              <a:buFont typeface="+mj-lt"/>
              <a:buAutoNum type="arabicPeriod"/>
            </a:pPr>
            <a:r>
              <a:rPr lang="ru-RU" dirty="0" err="1">
                <a:latin typeface="Times New Roman"/>
                <a:ea typeface="Times New Roman"/>
              </a:rPr>
              <a:t>Алексанина</a:t>
            </a:r>
            <a:r>
              <a:rPr lang="ru-RU" dirty="0">
                <a:latin typeface="Times New Roman"/>
                <a:ea typeface="Times New Roman"/>
              </a:rPr>
              <a:t>, Н.С. Инновационная деятельность в образовании [Текст] // Мир образования – образование в мире. №</a:t>
            </a:r>
            <a:endParaRPr lang="ru-RU" dirty="0">
              <a:ea typeface="Times New Roman"/>
            </a:endParaRPr>
          </a:p>
          <a:p>
            <a:pPr marL="342900" lvl="0" indent="-342900">
              <a:buClr>
                <a:srgbClr val="333333"/>
              </a:buClr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4. – М.: Издательский дом Российской академии образования (РАО), 2006</a:t>
            </a:r>
            <a:endParaRPr lang="ru-RU" dirty="0">
              <a:ea typeface="Times New Roman"/>
            </a:endParaRPr>
          </a:p>
          <a:p>
            <a:pPr marL="342900" lvl="0" indent="-342900">
              <a:buClr>
                <a:srgbClr val="333333"/>
              </a:buClr>
              <a:buFont typeface="+mj-lt"/>
              <a:buAutoNum type="arabicPeriod"/>
            </a:pPr>
            <a:r>
              <a:rPr lang="ru-RU" dirty="0" err="1">
                <a:latin typeface="Times New Roman"/>
                <a:ea typeface="Times New Roman"/>
              </a:rPr>
              <a:t>Венгер</a:t>
            </a:r>
            <a:r>
              <a:rPr lang="ru-RU" dirty="0">
                <a:latin typeface="Times New Roman"/>
                <a:ea typeface="Times New Roman"/>
              </a:rPr>
              <a:t>, Л.А. Игры и упражнения по развитию умственных способностей у детей дошкольного возраста [Текст]:</a:t>
            </a:r>
            <a:endParaRPr lang="ru-RU" dirty="0">
              <a:ea typeface="Times New Roman"/>
            </a:endParaRPr>
          </a:p>
          <a:p>
            <a:pPr marL="342900" lvl="0" indent="-342900">
              <a:buClr>
                <a:srgbClr val="333333"/>
              </a:buClr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кн. для воспитателей </a:t>
            </a:r>
            <a:r>
              <a:rPr lang="ru-RU" dirty="0" err="1">
                <a:latin typeface="Times New Roman"/>
                <a:ea typeface="Times New Roman"/>
              </a:rPr>
              <a:t>дет.сада</a:t>
            </a:r>
            <a:r>
              <a:rPr lang="ru-RU" dirty="0">
                <a:latin typeface="Times New Roman"/>
                <a:ea typeface="Times New Roman"/>
              </a:rPr>
              <a:t> / Л.А. </a:t>
            </a:r>
            <a:r>
              <a:rPr lang="ru-RU" dirty="0" err="1">
                <a:latin typeface="Times New Roman"/>
                <a:ea typeface="Times New Roman"/>
              </a:rPr>
              <a:t>Венгер</a:t>
            </a:r>
            <a:r>
              <a:rPr lang="ru-RU" dirty="0">
                <a:latin typeface="Times New Roman"/>
                <a:ea typeface="Times New Roman"/>
              </a:rPr>
              <a:t>, О.М. Дьяченко. – М.: Просвещение, 2001. – 124 с</a:t>
            </a:r>
            <a:endParaRPr lang="ru-RU" dirty="0">
              <a:ea typeface="Times New Roman"/>
            </a:endParaRPr>
          </a:p>
          <a:p>
            <a:pPr marL="342900" lvl="0" indent="-342900">
              <a:buClr>
                <a:srgbClr val="333333"/>
              </a:buClr>
              <a:buFont typeface="+mj-lt"/>
              <a:buAutoNum type="arabicPeriod"/>
            </a:pPr>
            <a:r>
              <a:rPr lang="ru-RU" dirty="0" err="1">
                <a:latin typeface="Times New Roman"/>
                <a:ea typeface="Times New Roman"/>
              </a:rPr>
              <a:t>Венгер</a:t>
            </a:r>
            <a:r>
              <a:rPr lang="ru-RU" dirty="0">
                <a:latin typeface="Times New Roman"/>
                <a:ea typeface="Times New Roman"/>
              </a:rPr>
              <a:t>, Л. А. Путь к развитию творчества. // Дошкольное воспитание. - 2008. - № 11. - С. 32-38</a:t>
            </a:r>
            <a:endParaRPr lang="ru-RU" dirty="0">
              <a:ea typeface="Times New Roman"/>
            </a:endParaRPr>
          </a:p>
          <a:p>
            <a:pPr marL="342900" lvl="0" indent="-342900">
              <a:buClr>
                <a:srgbClr val="333333"/>
              </a:buClr>
              <a:buFont typeface="+mj-lt"/>
              <a:buAutoNum type="arabicPeriod"/>
            </a:pPr>
            <a:r>
              <a:rPr lang="ru-RU" dirty="0">
                <a:latin typeface="Times New Roman"/>
                <a:ea typeface="Times New Roman"/>
              </a:rPr>
              <a:t>Выготский, Л.С. Педагогическая психология/ Под ред. </a:t>
            </a:r>
            <a:r>
              <a:rPr lang="ru-RU" dirty="0" err="1">
                <a:latin typeface="Times New Roman"/>
                <a:ea typeface="Times New Roman"/>
              </a:rPr>
              <a:t>В.В.Давыдова</a:t>
            </a:r>
            <a:r>
              <a:rPr lang="ru-RU" dirty="0">
                <a:latin typeface="Times New Roman"/>
                <a:ea typeface="Times New Roman"/>
              </a:rPr>
              <a:t>. - М.: Педагогика, 1991. - 480 с.</a:t>
            </a:r>
            <a:endParaRPr lang="ru-RU" dirty="0">
              <a:ea typeface="Times New Roman"/>
            </a:endParaRPr>
          </a:p>
          <a:p>
            <a:pPr marL="342900" lvl="0" indent="-342900">
              <a:buClr>
                <a:srgbClr val="333333"/>
              </a:buClr>
              <a:buFont typeface="+mj-lt"/>
              <a:buAutoNum type="arabicPeriod"/>
            </a:pPr>
            <a:r>
              <a:rPr lang="ru-RU" dirty="0" err="1">
                <a:latin typeface="Times New Roman"/>
                <a:ea typeface="Times New Roman"/>
              </a:rPr>
              <a:t>Давидчук</a:t>
            </a:r>
            <a:r>
              <a:rPr lang="ru-RU" dirty="0">
                <a:latin typeface="Times New Roman"/>
                <a:ea typeface="Times New Roman"/>
              </a:rPr>
              <a:t> А.Н. Развитие у дошкольников конструктивного творчества. - М.: </a:t>
            </a:r>
            <a:r>
              <a:rPr lang="ru-RU" dirty="0" err="1">
                <a:latin typeface="Times New Roman"/>
                <a:ea typeface="Times New Roman"/>
              </a:rPr>
              <a:t>Гардарики</a:t>
            </a:r>
            <a:r>
              <a:rPr lang="ru-RU" dirty="0">
                <a:latin typeface="Times New Roman"/>
                <a:ea typeface="Times New Roman"/>
              </a:rPr>
              <a:t>, 2008. – 118 с.</a:t>
            </a:r>
            <a:endParaRPr lang="ru-RU" dirty="0">
              <a:effectLst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15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70385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Спасибо за</a:t>
            </a:r>
            <a:r>
              <a:rPr kumimoji="0" lang="ru-RU" sz="5400" b="1" i="0" u="none" strike="noStrike" kern="0" cap="none" spc="0" normalizeH="0" noProof="0" dirty="0" smtClean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54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вниман</a:t>
            </a:r>
            <a:r>
              <a:rPr lang="ru-RU" sz="5400" b="1" kern="0" dirty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kumimoji="0" lang="ru-RU" sz="54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е</a:t>
            </a:r>
            <a:r>
              <a:rPr kumimoji="0" lang="ru-RU" sz="5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!!!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2856"/>
            <a:ext cx="3782418" cy="342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2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72480"/>
            <a:ext cx="2436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Проблема: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7650" y="841921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Особенность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современной ситуации в российской экономике характеризуется сменой технологического уклада, определяющей новое поколение инженерных и технических кадров. В настоящее время наша страна испытывает потребность в инженерно-техническом персонале и высококвалифицированных рабочих кадрах. В этой ситуации нет известных ответов на вопросы, как готовить инженеров, какие применять образовательные технологии.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38" y="3396466"/>
            <a:ext cx="4032448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5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188640"/>
            <a:ext cx="32592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Цель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9916" y="997997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инженерного мышления детей, посредством использования конструкторов нового поколения и интеграции образовательного процесса.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4266"/>
          <a:stretch/>
        </p:blipFill>
        <p:spPr>
          <a:xfrm>
            <a:off x="1869213" y="1921327"/>
            <a:ext cx="6210237" cy="479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2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26760"/>
            <a:ext cx="37128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Задачи проекта: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44269121"/>
              </p:ext>
            </p:extLst>
          </p:nvPr>
        </p:nvGraphicFramePr>
        <p:xfrm>
          <a:off x="1135849" y="796201"/>
          <a:ext cx="741682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6923" y1="18678" x2="26923" y2="18678"/>
                        <a14:foregroundMark x1="19538" y1="24959" x2="41846" y2="11901"/>
                        <a14:foregroundMark x1="31231" y1="30083" x2="43846" y2="20992"/>
                        <a14:foregroundMark x1="29692" y1="59504" x2="46000" y2="51074"/>
                        <a14:foregroundMark x1="16462" y1="21488" x2="33385" y2="5620"/>
                        <a14:foregroundMark x1="11231" y1="22645" x2="14923" y2="12397"/>
                        <a14:foregroundMark x1="10154" y1="80496" x2="18000" y2="84959"/>
                        <a14:foregroundMark x1="48154" y1="65124" x2="51231" y2="80992"/>
                        <a14:foregroundMark x1="64923" y1="87934" x2="85077" y2="77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23" y="4070758"/>
            <a:ext cx="2957685" cy="27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57162412"/>
              </p:ext>
            </p:extLst>
          </p:nvPr>
        </p:nvGraphicFramePr>
        <p:xfrm>
          <a:off x="1187624" y="188640"/>
          <a:ext cx="7416824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649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88640"/>
            <a:ext cx="6246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dirty="0">
                <a:solidFill>
                  <a:srgbClr val="1F497D"/>
                </a:solidFill>
                <a:latin typeface="Monotype Corsiva" panose="03010101010201010101" pitchFamily="66" charset="0"/>
                <a:cs typeface="Times New Roman"/>
              </a:rPr>
              <a:t>Ожидаемые результаты: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78496" y="937080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Дошкольник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может: 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➢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Проявлять интерес к конструированию;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➢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Самостоятельно  продумать план создания объекта (постройка,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игрушка, плоскостная модель) ;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➢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Осуществлять поиск информации;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➢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Совместно с родителями, педагогом  или самостоятельно создавать различные продукты деятельности;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➢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Формулировать собственную точку зрения;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08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9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7632848" cy="2251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Родители: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Родители поняли значимость привлечения детей к научно-технической деятельности с использованием конструкторов нового поколения.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Совместно  с детьми создают различные продукты деятельности.</a:t>
            </a:r>
            <a:endParaRPr lang="ru-RU" sz="2000" dirty="0">
              <a:ea typeface="Calibri"/>
              <a:cs typeface="Times New Roman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/>
                <a:ea typeface="Calibri"/>
              </a:rPr>
              <a:t>Активно принимают участие в проектной деятельности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46" y="2440539"/>
            <a:ext cx="5889948" cy="4417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66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8c262c4727ec8456dd142cb211c0c9e8586a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787</Words>
  <Application>Microsoft Office PowerPoint</Application>
  <PresentationFormat>Экран (4:3)</PresentationFormat>
  <Paragraphs>115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МБДОУ «Детский сад № 1 «Семицветик»»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Многоцветный</dc:title>
  <dc:creator>obstinate</dc:creator>
  <dc:description>Шаблон презентации с сайта https://presentation-creation.ru/</dc:description>
  <cp:lastModifiedBy>Виктория Аврамова</cp:lastModifiedBy>
  <cp:revision>766</cp:revision>
  <dcterms:created xsi:type="dcterms:W3CDTF">2018-02-25T09:09:03Z</dcterms:created>
  <dcterms:modified xsi:type="dcterms:W3CDTF">2024-04-16T20:00:01Z</dcterms:modified>
</cp:coreProperties>
</file>