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1" r:id="rId5"/>
    <p:sldId id="267" r:id="rId6"/>
    <p:sldId id="268" r:id="rId7"/>
    <p:sldId id="257" r:id="rId8"/>
    <p:sldId id="259" r:id="rId9"/>
    <p:sldId id="262" r:id="rId10"/>
    <p:sldId id="260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Годы работы воздушной перегоночной трассы "Аляска-Сибирь"?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45-4480-869C-18724EDB7E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45-4480-869C-18724EDB7E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45-4480-869C-18724EDB7E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45-4480-869C-18724EDB7E2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1941-1945</c:v>
                </c:pt>
                <c:pt idx="1">
                  <c:v>1943-1946</c:v>
                </c:pt>
                <c:pt idx="2">
                  <c:v>1942-1945 (правильный ответ)</c:v>
                </c:pt>
                <c:pt idx="3">
                  <c:v>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</c:v>
                </c:pt>
                <c:pt idx="1">
                  <c:v>0.8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45-4480-869C-18724EDB7E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Какие лётчики перегоняли самолёты по трассе "</a:t>
            </a:r>
            <a:r>
              <a:rPr lang="ru-RU" dirty="0" err="1"/>
              <a:t>Алсиб</a:t>
            </a:r>
            <a:r>
              <a:rPr lang="ru-RU" dirty="0"/>
              <a:t>" во времена Великой</a:t>
            </a:r>
            <a:r>
              <a:rPr lang="ru-RU" baseline="0" dirty="0"/>
              <a:t> Отечественной войны?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лётчики перегоняли самолёты по трассе "Алсиб" во время ВОВ?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EB-4879-BB45-57F9A3D277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EB-4879-BB45-57F9A3D277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EB-4879-BB45-57F9A3D277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9EB-4879-BB45-57F9A3D27705}"/>
              </c:ext>
            </c:extLst>
          </c:dPt>
          <c:dLbls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Иван Кожедуб</c:v>
                </c:pt>
                <c:pt idx="1">
                  <c:v>Михаил Ермолов (верный ответ)</c:v>
                </c:pt>
                <c:pt idx="2">
                  <c:v>Алексей Маресьев </c:v>
                </c:pt>
                <c:pt idx="3">
                  <c:v>Аркадий Кольцов (верный ответ)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1.1000000000000001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EB-4879-BB45-57F9A3D277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Какие самолёты перегонялись советскими лётчиками по трассе "</a:t>
            </a:r>
            <a:r>
              <a:rPr lang="ru-RU" dirty="0" err="1"/>
              <a:t>Алсиб</a:t>
            </a:r>
            <a:r>
              <a:rPr lang="ru-RU" dirty="0"/>
              <a:t>" во времена Великой</a:t>
            </a:r>
            <a:r>
              <a:rPr lang="ru-RU" baseline="0" dirty="0"/>
              <a:t> Отечественной войны?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самолёты перегонялись советскими летчиками по трассе "Алсиб" во времена ВОВ?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9F-4E6A-B556-A3AAB910E4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9F-4E6A-B556-A3AAB910E4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9F-4E6A-B556-A3AAB910E4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9F-4E6A-B556-A3AAB910E43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В-1 Лансер</c:v>
                </c:pt>
                <c:pt idx="1">
                  <c:v>Р-39 Аэрокобра (верный ответ)</c:v>
                </c:pt>
                <c:pt idx="2">
                  <c:v>F-22 Раптор</c:v>
                </c:pt>
                <c:pt idx="3">
                  <c:v>А-20 Бостон (верный ответ)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1.1000000000000001</c:v>
                </c:pt>
                <c:pt idx="2">
                  <c:v>1.3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9F-4E6A-B556-A3AAB910E4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0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8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9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29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8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3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4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3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5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5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26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8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5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B6AA48-641F-4B1F-9D87-8785D0D50131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DAB74-E940-4092-9670-A2D287FD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08A21034-A672-A60E-D575-123E4255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МАОУ Гимназия №13 «Академ»</a:t>
            </a:r>
            <a:br>
              <a:rPr lang="ru-RU" sz="2000" dirty="0"/>
            </a:br>
            <a:r>
              <a:rPr lang="ru-RU" sz="1800" dirty="0"/>
              <a:t>Разработка плаката парты героя (по материалам работы  историко-поискового отряда «Трасса»)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398DE459-844C-9802-42A8-F4043E8648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097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55BD4AE5-3DE4-3D03-DA6A-58F5080C8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5663" y="2446215"/>
            <a:ext cx="5702146" cy="37307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800" dirty="0"/>
              <a:t>Выполнил: Осетров Григорий Олегович, 10 Б класс, ученик МАОУ Гимназия №13 «Академ»</a:t>
            </a:r>
          </a:p>
          <a:p>
            <a:r>
              <a:rPr lang="ru-RU" sz="1800" dirty="0"/>
              <a:t>Руководитель: Данилюк Ольга Владимировна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429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5B62A-EB5A-1572-2F6B-C65B4ACE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поисках Михаила Ермолова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F23BA-1071-F5F4-4D1C-4ACDC902E9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2019 году отряд посетил место гибели советского летчика, удостоенного Ордена Красного Знамени - Ермолова Михаила Павловича, погибшего в районе железнодорожной станции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Зеледеево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при перегоне самолетов Бостон "А-20" 27 июля 1943 г. 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ходе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экспедиции было найдено множество небольших деталей самолета, но самой значительной находкой оказался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бронелист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самолета весом в 40 кг. Это же место отряд посетил в 2021 и 2023 году, в результате чего была найдена таблица,  установленная на самолете с завода, описывающая технические характеристики. Однако прах самого героя найти не удается по сей день. 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216671C-9C34-8587-3858-1F849D478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619947"/>
            <a:ext cx="4883023" cy="3087023"/>
          </a:xfrm>
        </p:spPr>
      </p:pic>
    </p:spTree>
    <p:extLst>
      <p:ext uri="{BB962C8B-B14F-4D97-AF65-F5344CB8AC3E}">
        <p14:creationId xmlns:p14="http://schemas.microsoft.com/office/powerpoint/2010/main" val="79068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8888E-73E6-1474-4DD3-B820F9BC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Михаил Ермолов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BDD714-3524-66F0-4655-9DB23E59DF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6" y="2466975"/>
            <a:ext cx="5221119" cy="318990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91B3089-5D79-DB4C-8E41-C41549A52B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472616"/>
            <a:ext cx="2793973" cy="3687062"/>
          </a:xfrm>
        </p:spPr>
      </p:pic>
    </p:spTree>
    <p:extLst>
      <p:ext uri="{BB962C8B-B14F-4D97-AF65-F5344CB8AC3E}">
        <p14:creationId xmlns:p14="http://schemas.microsoft.com/office/powerpoint/2010/main" val="10284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7C4DE5-4C52-A503-4CFD-0FE20975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02BCBB-490C-7459-9189-0E2CA390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763398"/>
            <a:ext cx="10100345" cy="540251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Итоги: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ель проекта – устранение белых пятен военной истории героев Красноярской воздушной перегоночной трассы «Аляска-Сибирь» достигнута через следующие задачи: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Проведён опрос сверстников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Проанализированы данные военных документов с сайта «Память народа» и архивов поискового отряда «Трасса»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Разработаны два плаката о лётчиках-героях.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Удалось установить вклад лётчиков в Великую Победу. Гипотеза подтвердилась.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056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E5CD4-05B2-EC49-A969-1F349DE9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4723"/>
          </a:xfrm>
        </p:spPr>
        <p:txBody>
          <a:bodyPr/>
          <a:lstStyle/>
          <a:p>
            <a:r>
              <a:rPr lang="ru-RU" dirty="0"/>
              <a:t>Листовки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9896325-57E0-4634-2884-B1B7F03523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66" y="1693863"/>
            <a:ext cx="2937467" cy="4176712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02FE4C35-D6F6-FE9C-B54E-C67A1E55B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16" y="1693864"/>
            <a:ext cx="2937467" cy="4176712"/>
          </a:xfrm>
        </p:spPr>
      </p:pic>
    </p:spTree>
    <p:extLst>
      <p:ext uri="{BB962C8B-B14F-4D97-AF65-F5344CB8AC3E}">
        <p14:creationId xmlns:p14="http://schemas.microsoft.com/office/powerpoint/2010/main" val="877767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66A93E-A855-F4F4-C2B8-EAC7A1B8F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5BCC97-6016-6033-6604-A17F4D20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63399"/>
            <a:ext cx="9887124" cy="511246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Цель: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устранение белых пятен в военной истории героев перегоночной трассы «Аляска - Сибирь», разработка </a:t>
            </a:r>
            <a:r>
              <a:rPr lang="ru-RU" sz="1900" kern="1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плаката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для оформления парты героя.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Основные задачи: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Провести опрос своих сверстников по знаниям истории трассы «</a:t>
            </a:r>
            <a:r>
              <a:rPr lang="ru-RU" sz="1900" kern="1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Алсиб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Провести анализ военных документов и архивов поискового отряда «Трасса» 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Разработать проект плаката о лётчиках-героях 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Объект исследования: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история перегоночной трассы «Аляска- Сибирь»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Предмет исследования: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боевой путь лётчиков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Продукт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плакат о лётчиках- героях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Новизна исследования заключается в использовании данных архива поискового отряда «Трасса».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Практическая значимость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работы состоит в том, что материал можно использовать на уроках истории, краеведения, разместить в школьном музее.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Работа состоит из введения, 3 глав и заключения.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9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Методы</a:t>
            </a:r>
            <a:r>
              <a:rPr lang="ru-RU" sz="19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поисковый, анализ, синтез, метод опроса, описание.</a:t>
            </a:r>
            <a:endParaRPr lang="ru-RU" sz="19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 Unicode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89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AD9F5-8732-D960-BDF1-9A1E825C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Поисковый отряд «Трасса»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D312987-AD44-C2AF-ACE7-550B3A01D7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5417186-8693-853B-A375-83E1BA5507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Красноярский поисковый отряд «Трасса» занимается расследованием авиационных катастроф времён Великой Отечественной войны и установкой памятных знаков на местах гибели лётчиков с 2013 года. 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Работы в Хакасии были начаты в 2016 году.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кспедициями поискового отряда «Трасса», в который вошли поисковики детской общественной организации «Братство православных следопытов», были достоверно установлены места гибели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экипажей, на которых установлены памятные знаки.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212B8-55F8-5AC6-FCF2-26760E8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Открытие музея в селе Сухобузимское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40039-32D4-8E78-7BC9-2E7A7439C7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ноябре 2023 отряд совместно с учениками школы из села Сухобузимское открыли пришкольный музей, куда</a:t>
            </a:r>
            <a:r>
              <a:rPr lang="ru-RU" sz="1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переданы детали самолётов, найденные отрядом на двух экспедициях, но большинство деталей, в нём представленных, нашли сами школьники путем образования нового поискового отряда.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9C45A0A-CA98-E2B7-40B8-7C07E19D66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5" y="2468132"/>
            <a:ext cx="5119760" cy="3310127"/>
          </a:xfrm>
        </p:spPr>
      </p:pic>
    </p:spTree>
    <p:extLst>
      <p:ext uri="{BB962C8B-B14F-4D97-AF65-F5344CB8AC3E}">
        <p14:creationId xmlns:p14="http://schemas.microsoft.com/office/powerpoint/2010/main" val="244363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CC6C4-3869-A40F-D425-C65BCB01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Опрос ровесников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B2FE6-5DD3-4069-CD7D-241751AAC7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Чтобы выяснить, насколько хорошо мои сверстники знают историю трассы «Аляска-Сибирь», мы провели опрос в группе класса. Результаты опроса представлены в диаграмме.  Ответы распределились следующим образом: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DA71F-4254-B76F-FE11-D39B222785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057EEA1-E2DB-7AB8-3EB2-AD07D5688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355015"/>
              </p:ext>
            </p:extLst>
          </p:nvPr>
        </p:nvGraphicFramePr>
        <p:xfrm>
          <a:off x="5869497" y="2615184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58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F4781-9C8F-3B89-2286-008BA57E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целом, опрашиваемые показали неплохой результат, но все же доля неправильных ответов оказалась больше, чем правильных. Поэтому, чтобы устранить белые пятна в знании истории воздушной перегоночной трассы «Аляска-Сибирь», мы поставили цель разработать  проект парты героев - летчиков. </a:t>
            </a: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68D33-60C2-27CF-40D3-A2AE040146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F308601-3786-C8A3-B65D-09E742C3B3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633801"/>
              </p:ext>
            </p:extLst>
          </p:nvPr>
        </p:nvGraphicFramePr>
        <p:xfrm>
          <a:off x="785769" y="267004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2082C88-3CBE-9063-6BD2-5AAFE376F5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7777552"/>
              </p:ext>
            </p:extLst>
          </p:nvPr>
        </p:nvGraphicFramePr>
        <p:xfrm>
          <a:off x="6357893" y="2615279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09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1E3DF-DD8D-AA8D-9BE4-B52F13F4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Трасса «Аляска-Сибирь»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C5F47-B40A-ACDD-A924-CC0C6AEAD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7009" y="2508308"/>
            <a:ext cx="5572639" cy="36743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Одной из ярких страниц истории Великой Отечественной войны является деятельность красноярской воздушной трассы, известной как перегоночная трасса Аляска-Сибирь или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Алсиб</a:t>
            </a:r>
            <a:r>
              <a:rPr lang="ru-RU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. За девять месяцев были построены и расширены аэродромы, соединены узлы связи и метеорологические станции. Благодаря этой трассе в нашу страну было доставлено более 8000 боевых и транспортных самолетов, которые сыграли важную роль в победе над фашистской Германией. Несмотря на опасности и трудности, авиаторы-союзники совершили героическую работу на этой трассе. Времена холодной войны замалчивали тему ленд-лиза, но в 1980 году появилась идея о мемориальном перелете по трассе Аляска-Сибирь.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383AFC3-37B5-08C4-45B6-CEF24F6964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42" y="2494009"/>
            <a:ext cx="3602421" cy="3576451"/>
          </a:xfrm>
        </p:spPr>
      </p:pic>
    </p:spTree>
    <p:extLst>
      <p:ext uri="{BB962C8B-B14F-4D97-AF65-F5344CB8AC3E}">
        <p14:creationId xmlns:p14="http://schemas.microsoft.com/office/powerpoint/2010/main" val="191339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B0307-4754-C4B4-AD27-5C64F88D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Единственный полёт Аркадия Кольцова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E00278-0CEC-B3DA-CD49-D2F00173D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011" y="2560320"/>
            <a:ext cx="5110741" cy="3555254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5500" dirty="0">
                <a:latin typeface="Calibri" panose="020F0502020204030204" pitchFamily="34" charset="0"/>
                <a:ea typeface="Calibri" panose="020F0502020204030204" pitchFamily="34" charset="0"/>
              </a:rPr>
              <a:t>В</a:t>
            </a:r>
            <a:r>
              <a:rPr lang="ru-RU" sz="5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 году наш поисковый отряд  </a:t>
            </a:r>
            <a:r>
              <a:rPr lang="ru-RU" sz="5500" dirty="0">
                <a:latin typeface="Calibri" panose="020F0502020204030204" pitchFamily="34" charset="0"/>
                <a:ea typeface="Calibri" panose="020F0502020204030204" pitchFamily="34" charset="0"/>
              </a:rPr>
              <a:t>разыскал </a:t>
            </a:r>
            <a:r>
              <a:rPr lang="ru-RU" sz="5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прах советского летчика-героя Аркадия Кольцова, который отряд "Трасса" совместно с другими отрядами торжественно захоронил на мемориале Победы в Красноярске в июле 2019 г.</a:t>
            </a:r>
          </a:p>
          <a:p>
            <a:pPr marL="0" indent="0" algn="just">
              <a:buNone/>
            </a:pPr>
            <a:r>
              <a:rPr lang="ru-RU" sz="5500" b="0" i="0" dirty="0">
                <a:solidFill>
                  <a:schemeClr val="tx1"/>
                </a:solidFill>
                <a:latin typeface="Calibri" panose="020F0502020204030204" pitchFamily="34" charset="0"/>
              </a:rPr>
              <a:t>Удалось установить </a:t>
            </a:r>
            <a:r>
              <a:rPr lang="ru-RU" sz="55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27.07.43 г. А.Д. Кольцов на истребителе P-39 </a:t>
            </a:r>
            <a:r>
              <a:rPr lang="ru-RU" sz="55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Аэрокобра</a:t>
            </a:r>
            <a:r>
              <a:rPr lang="ru-RU" sz="55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вылетел вслед за группой из 6 бомбардировщиков А-20Ж Бостон. Самолеты попали в неблагоприятные метеоусловия в виде низкой облачности. Из семи самолетов только четыре экипажа смогли продолжить полет и благополучно приземлиться в Омске. Два Бостона и </a:t>
            </a:r>
            <a:r>
              <a:rPr lang="ru-RU" sz="55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Аэрокобра</a:t>
            </a:r>
            <a:r>
              <a:rPr lang="ru-RU" sz="55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в пункт назначения не прибыли.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07F3F1-1ABF-28E0-3904-680D37418F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766085"/>
            <a:ext cx="4718050" cy="2899042"/>
          </a:xfrm>
        </p:spPr>
      </p:pic>
    </p:spTree>
    <p:extLst>
      <p:ext uri="{BB962C8B-B14F-4D97-AF65-F5344CB8AC3E}">
        <p14:creationId xmlns:p14="http://schemas.microsoft.com/office/powerpoint/2010/main" val="248446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8635-936C-04E0-D167-BB339523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Аркадий Кольцов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BDCCEF1-1D65-CBF4-CE08-1451A1FFAC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19" y="2446338"/>
            <a:ext cx="2301681" cy="361173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D3D0214-8B32-BB97-D64E-3AFE63696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4" y="2446338"/>
            <a:ext cx="5927721" cy="2938813"/>
          </a:xfrm>
        </p:spPr>
      </p:pic>
    </p:spTree>
    <p:extLst>
      <p:ext uri="{BB962C8B-B14F-4D97-AF65-F5344CB8AC3E}">
        <p14:creationId xmlns:p14="http://schemas.microsoft.com/office/powerpoint/2010/main" val="1943285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793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Roboto</vt:lpstr>
      <vt:lpstr>Times New Roman</vt:lpstr>
      <vt:lpstr>Натуральные материалы</vt:lpstr>
      <vt:lpstr>МАОУ Гимназия №13 «Академ» Разработка плаката парты героя (по материалам работы  историко-поискового отряда «Трасса»)</vt:lpstr>
      <vt:lpstr>Презентация PowerPoint</vt:lpstr>
      <vt:lpstr>Поисковый отряд «Трасса»</vt:lpstr>
      <vt:lpstr>Открытие музея в селе Сухобузимское</vt:lpstr>
      <vt:lpstr>Опрос ровесников</vt:lpstr>
      <vt:lpstr>В целом, опрашиваемые показали неплохой результат, но все же доля неправильных ответов оказалась больше, чем правильных. Поэтому, чтобы устранить белые пятна в знании истории воздушной перегоночной трассы «Аляска-Сибирь», мы поставили цель разработать  проект парты героев - летчиков.  </vt:lpstr>
      <vt:lpstr>Трасса «Аляска-Сибирь»</vt:lpstr>
      <vt:lpstr>Единственный полёт Аркадия Кольцова</vt:lpstr>
      <vt:lpstr>Аркадий Кольцов</vt:lpstr>
      <vt:lpstr>В поисках Михаила Ермолова</vt:lpstr>
      <vt:lpstr>Михаил Ермолов</vt:lpstr>
      <vt:lpstr>Презентация PowerPoint</vt:lpstr>
      <vt:lpstr>Листовки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Гимназия №13 «Академ»  Деятельность историко-поискового отряда «Трасса»</dc:title>
  <dc:creator>Другие</dc:creator>
  <cp:lastModifiedBy>Другие</cp:lastModifiedBy>
  <cp:revision>11</cp:revision>
  <dcterms:created xsi:type="dcterms:W3CDTF">2024-03-11T15:02:31Z</dcterms:created>
  <dcterms:modified xsi:type="dcterms:W3CDTF">2024-03-26T13:18:39Z</dcterms:modified>
</cp:coreProperties>
</file>