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7" r:id="rId3"/>
    <p:sldId id="269" r:id="rId4"/>
    <p:sldId id="270" r:id="rId5"/>
    <p:sldId id="271" r:id="rId6"/>
    <p:sldId id="272" r:id="rId7"/>
    <p:sldId id="273" r:id="rId8"/>
    <p:sldId id="274" r:id="rId9"/>
    <p:sldId id="276" r:id="rId10"/>
    <p:sldId id="277" r:id="rId11"/>
    <p:sldId id="280" r:id="rId12"/>
    <p:sldId id="281" r:id="rId13"/>
    <p:sldId id="282" r:id="rId14"/>
    <p:sldId id="283" r:id="rId15"/>
    <p:sldId id="284" r:id="rId16"/>
    <p:sldId id="286" r:id="rId17"/>
    <p:sldId id="28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3235" autoAdjust="0"/>
  </p:normalViewPr>
  <p:slideViewPr>
    <p:cSldViewPr snapToGrid="0">
      <p:cViewPr varScale="1">
        <p:scale>
          <a:sx n="68" d="100"/>
          <a:sy n="68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8523F-E7A3-470B-A125-54DCBB2B562D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2630F-3FAE-491D-BBE8-F5B884BAA0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8787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2630F-3FAE-491D-BBE8-F5B884BAA0D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990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CE69F0-7780-40DC-9239-0506C00C3D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9A6A0A1-2B42-4CDB-939B-5C570A7E69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1FAD61A-A6CD-4B17-91BC-B6ACE286D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7613-4E50-4093-B708-E37DEDEDD04C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4DE42D4-EBEA-438F-A21E-87C3F7F23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5F5A8C5-72AD-46B8-8C95-59821B725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B31B7-8A45-4BB0-A793-2B0EBFC617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3721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4EA7EB-5131-4120-ABE8-74848CD73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E04120E-2517-44F5-9580-71BA191F2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E10A5C3-7450-4AA9-A691-9A4D21F5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7613-4E50-4093-B708-E37DEDEDD04C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84237AC-EDD5-4810-82D6-927A9BE43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FB5C9C7-DCDE-44F9-B932-C53089ED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B31B7-8A45-4BB0-A793-2B0EBFC617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772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598A42D-DBAA-4FF4-9ABE-ED4B860518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43054F9-DA53-4BBC-A7AE-2F3D1204C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B407267-86CA-4331-A811-4D47F2131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7613-4E50-4093-B708-E37DEDEDD04C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FD60F1B-3313-4DC1-A837-FE4441815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13C7F89-E6E8-43DC-BE42-1B643E48E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B31B7-8A45-4BB0-A793-2B0EBFC617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4848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9FBB83-0849-4280-B277-4625B9D5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F4B48E6-8D78-4486-98D2-A60227710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7794ADF-593F-47EC-96FE-1BBE249BD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7613-4E50-4093-B708-E37DEDEDD04C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7323BAE-F354-4A02-8850-CCFB37D9A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427D6A6-3DEA-44B3-B402-6DD4433F7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B31B7-8A45-4BB0-A793-2B0EBFC617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0583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B5430C-3707-42EE-9DB6-F3A6C4963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EA4A257-DEED-4FBA-BAEB-62D601866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16F39ED-29CF-4C35-8391-F3583E5EA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7613-4E50-4093-B708-E37DEDEDD04C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0796EF6-6092-4DE7-B141-55643BE31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40831A1-B56E-4F4F-B558-01EEF7F8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B31B7-8A45-4BB0-A793-2B0EBFC617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3687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35AB97-8650-44CD-B8AC-AB70ABAF6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A57CF2C-548C-4F93-B0DE-71DD847E20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63CCBD5-CEF8-4576-BA7A-845AE2C7E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FD20238-465A-4C6D-8226-B1973FC4B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7613-4E50-4093-B708-E37DEDEDD04C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855794D-17BB-41CB-A97C-19F1E3C7A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42E9784-6FFB-4A80-A2CD-6384B91F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B31B7-8A45-4BB0-A793-2B0EBFC617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0069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0490E5-77A3-429B-B75C-DBE1B432D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F345343-D485-42CC-B77C-95EEA349A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670EB99-1E7D-4D20-B30B-44C0266F75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6050D01-941B-4E00-9790-89C6148898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4EA896F7-063D-4FB7-9BF3-DB4AC653E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375264E-752C-411D-A238-0FA5B074B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7613-4E50-4093-B708-E37DEDEDD04C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F8B1615-6572-4326-B9B7-4E698E663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B599F38-314E-43D8-81D5-0A49F1FFB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B31B7-8A45-4BB0-A793-2B0EBFC617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4487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1FC806-8F5A-4ECF-9460-0BAAC4C2B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D8E4012-53CE-46C6-9A0F-1C4091D8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7613-4E50-4093-B708-E37DEDEDD04C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60BB812-4BA3-4FD9-A85F-536970EF4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71BCB47-9C91-429F-934B-02B6BFA18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B31B7-8A45-4BB0-A793-2B0EBFC617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7905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53B0588-A1E0-4B6F-A720-FE59EC97D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7613-4E50-4093-B708-E37DEDEDD04C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CC8764C-1695-4E93-940B-329D46DF1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92F145F-4E1F-4946-B301-6FBC689E0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B31B7-8A45-4BB0-A793-2B0EBFC617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9747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93793B-C185-4E7D-BB53-3566183EA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6035D41-E987-477F-84E7-ACD3FD180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223488A-0D9F-456B-8B64-1E2516C5B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77AFC28-71F6-4B65-BB71-458E8E7A3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7613-4E50-4093-B708-E37DEDEDD04C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34D3988-4F2E-4E57-92B1-C593A9B66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581E61A-4B3B-40F4-8536-466412D44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B31B7-8A45-4BB0-A793-2B0EBFC617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7213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CA82C9-9419-44B6-888E-B74EB4EFB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8FEFF97-56A0-45F4-9F84-098505F85D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6FB452A-C9EC-4908-A534-9A6FC5C85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58A8998-65AE-4D3A-94DC-048FAB6DB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7613-4E50-4093-B708-E37DEDEDD04C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0174EFD-8FC5-41FE-BE8F-2A9DD07F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A125238-8178-4A54-87BE-6B76144BC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B31B7-8A45-4BB0-A793-2B0EBFC617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1911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2DB64F-FE10-4638-8D40-ED49A19AE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46855A6-BA19-4FED-A822-6D74F916E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D51520E-9914-40B4-AEEF-00718A0169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87613-4E50-4093-B708-E37DEDEDD04C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D4F77E8-5895-435C-8190-32BDE69D4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CC4249-B40D-4BBF-8D92-26295E732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B31B7-8A45-4BB0-A793-2B0EBFC617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195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C57E30A5-6C89-4A56-B069-D4FF626A2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59B8401-C480-4341-BFFC-000B30F67F43}"/>
              </a:ext>
            </a:extLst>
          </p:cNvPr>
          <p:cNvSpPr/>
          <p:nvPr/>
        </p:nvSpPr>
        <p:spPr>
          <a:xfrm>
            <a:off x="517237" y="738909"/>
            <a:ext cx="1123141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i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качества воды на прорастание </a:t>
            </a:r>
            <a:r>
              <a:rPr lang="ru-RU" sz="5400" b="0" i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семян</a:t>
            </a:r>
            <a:endParaRPr lang="ru-RU" sz="5400" b="0" i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6357077-3BF9-40A6-A07D-EC272EEF13D3}"/>
              </a:ext>
            </a:extLst>
          </p:cNvPr>
          <p:cNvSpPr/>
          <p:nvPr/>
        </p:nvSpPr>
        <p:spPr>
          <a:xfrm>
            <a:off x="5892800" y="2631979"/>
            <a:ext cx="623454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Шабурова Полина</a:t>
            </a:r>
          </a:p>
          <a:p>
            <a:pPr algn="ctr"/>
            <a:r>
              <a:rPr lang="ru-RU" sz="24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«Г» класс ш</a:t>
            </a:r>
            <a:r>
              <a:rPr lang="ru-RU" sz="24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кола №12</a:t>
            </a:r>
          </a:p>
          <a:p>
            <a:pPr algn="ctr"/>
            <a:r>
              <a:rPr lang="ru-RU" sz="24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руководитель: </a:t>
            </a:r>
            <a:r>
              <a:rPr lang="ru-RU" sz="2400" b="0" i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Чебыкова</a:t>
            </a:r>
            <a:r>
              <a:rPr lang="ru-RU" sz="24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Н.М.</a:t>
            </a:r>
          </a:p>
        </p:txBody>
      </p:sp>
    </p:spTree>
    <p:extLst>
      <p:ext uri="{BB962C8B-B14F-4D97-AF65-F5344CB8AC3E}">
        <p14:creationId xmlns:p14="http://schemas.microsoft.com/office/powerpoint/2010/main" xmlns="" val="406450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F1438F1-744A-47C5-82EE-7ACAABE6E2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40443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45D6F44-4A03-4974-A137-BBCE535244DF}"/>
              </a:ext>
            </a:extLst>
          </p:cNvPr>
          <p:cNvSpPr txBox="1"/>
          <p:nvPr/>
        </p:nvSpPr>
        <p:spPr>
          <a:xfrm>
            <a:off x="64655" y="164841"/>
            <a:ext cx="11490037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2200" b="1" i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января</a:t>
            </a:r>
            <a:endParaRPr lang="ru-RU" sz="2200" b="1" i="0" u="sng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i="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Мои наблюдения.</a:t>
            </a:r>
            <a:r>
              <a:rPr lang="ru-RU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Появилось ростки, высотой от 1,5 до 2 см, стебель загнут, можно различить первую пару зеленых листочков – пока они сильно скручены. Горошины которые поливаю водой из фильтра не взошли.</a:t>
            </a:r>
          </a:p>
          <a:p>
            <a:pPr algn="just"/>
            <a:r>
              <a:rPr lang="ru-RU" sz="2200" b="1" i="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Мои действия.</a:t>
            </a:r>
            <a:r>
              <a:rPr lang="ru-RU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Поливаю, ставлю на окно к свету, но слежу, чтобы не было сквозняков.</a:t>
            </a:r>
            <a:r>
              <a:rPr lang="ru-RU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BE5274B-FE58-4114-8573-EFF263A941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55" y="2370032"/>
            <a:ext cx="5680363" cy="44879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79B7428-463F-4C13-B441-BA7210FE42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2370031"/>
            <a:ext cx="6096000" cy="4437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6CD5BB8-FBD5-46C7-B122-7F99F62AB448}"/>
              </a:ext>
            </a:extLst>
          </p:cNvPr>
          <p:cNvSpPr txBox="1"/>
          <p:nvPr/>
        </p:nvSpPr>
        <p:spPr>
          <a:xfrm>
            <a:off x="2393700" y="2375400"/>
            <a:ext cx="2921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ГОРОХ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E403970-6BF7-4F57-8CA7-A2E36B8F12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56362" y="2508424"/>
            <a:ext cx="1975275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6560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F1438F1-744A-47C5-82EE-7ACAABE6E2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40443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6933533-56FA-407A-92B2-F2029BF99F55}"/>
              </a:ext>
            </a:extLst>
          </p:cNvPr>
          <p:cNvSpPr txBox="1"/>
          <p:nvPr/>
        </p:nvSpPr>
        <p:spPr>
          <a:xfrm>
            <a:off x="71582" y="295855"/>
            <a:ext cx="12120417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января</a:t>
            </a:r>
          </a:p>
          <a:p>
            <a:r>
              <a:rPr lang="ru-RU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Мои наблюдения. 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Ростки достигли высоты от 3 до 5 см, что на 1,5 – 2 см больше, чем вчера. Бобы, которые поливали фильтрованной водой не взошли, горох проклюнулся. </a:t>
            </a:r>
          </a:p>
          <a:p>
            <a:r>
              <a:rPr lang="ru-RU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Мои действия. 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Влаги достаточно, рыхлю землю зубочисткой, ставлю на окно, в вечернее время под лампу, слежу, чтобы растения не попали в зону сквозняка.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87743E4-08DB-492C-8B70-E226161F2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69309"/>
            <a:ext cx="5929746" cy="36698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EEC7199-E56B-4137-8788-853450BC28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0036" y="2669309"/>
            <a:ext cx="5781964" cy="36698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C79FA1C-FD47-42A3-B3FA-0C72D0DF48E3}"/>
              </a:ext>
            </a:extLst>
          </p:cNvPr>
          <p:cNvSpPr txBox="1"/>
          <p:nvPr/>
        </p:nvSpPr>
        <p:spPr>
          <a:xfrm>
            <a:off x="1456381" y="2662382"/>
            <a:ext cx="2921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ГОРОХ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FA9E511-9BB4-490B-9939-922DA0974AB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4070" y="2690091"/>
            <a:ext cx="1975275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5419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F1438F1-744A-47C5-82EE-7ACAABE6E2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2435" y="0"/>
            <a:ext cx="1240443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D513B33-7582-4008-A0A8-C3DDFFD4F778}"/>
              </a:ext>
            </a:extLst>
          </p:cNvPr>
          <p:cNvSpPr txBox="1"/>
          <p:nvPr/>
        </p:nvSpPr>
        <p:spPr>
          <a:xfrm>
            <a:off x="0" y="277429"/>
            <a:ext cx="11741727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января</a:t>
            </a:r>
          </a:p>
          <a:p>
            <a:r>
              <a:rPr lang="ru-RU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Мои наблюдения. 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Ростки достигли высоты от  5  до 7 см, что на 2,5 -3 см больше по сравнению с предыдущим днем. Появилась вторая пара листьев. Стебель выпрямился.</a:t>
            </a:r>
          </a:p>
          <a:p>
            <a:r>
              <a:rPr lang="ru-RU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Мои действия. 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Поливаю водой, рыхлю землю зубочисткой, слежу за достаточным количеством света и уберегаю мои растения от сквозняков.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66D1D77-DF37-4061-9F9A-3753E5E2E7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6218" y="2111201"/>
            <a:ext cx="6096000" cy="38859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897F6CA-CB89-45AF-A615-3600052914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2220" y="2111201"/>
            <a:ext cx="5799416" cy="38859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168ACEF-792A-4FF7-B0C3-A1467D6C9D4A}"/>
              </a:ext>
            </a:extLst>
          </p:cNvPr>
          <p:cNvSpPr txBox="1"/>
          <p:nvPr/>
        </p:nvSpPr>
        <p:spPr>
          <a:xfrm>
            <a:off x="1481282" y="2064842"/>
            <a:ext cx="2921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ГОРОХ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58A6B9C-32E9-4373-9D33-E4A8E877C0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67198" y="2113510"/>
            <a:ext cx="1975275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751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F1438F1-744A-47C5-82EE-7ACAABE6E2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40443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45D6F44-4A03-4974-A137-BBCE535244DF}"/>
              </a:ext>
            </a:extLst>
          </p:cNvPr>
          <p:cNvSpPr txBox="1"/>
          <p:nvPr/>
        </p:nvSpPr>
        <p:spPr>
          <a:xfrm>
            <a:off x="212436" y="101600"/>
            <a:ext cx="1161011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i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 января</a:t>
            </a:r>
            <a:endParaRPr lang="ru-RU" sz="2200" b="0" i="0" u="sng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i="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Мои наблюдения.</a:t>
            </a:r>
            <a:r>
              <a:rPr lang="ru-RU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Высота ростков составляет 7 до 10 см см! Что на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см больше, чем вчера. На главном стебле появились вторая и третья пары листьев. Стебель полностью выпрямился. </a:t>
            </a:r>
          </a:p>
          <a:p>
            <a:pPr algn="just"/>
            <a:r>
              <a:rPr lang="ru-RU" sz="2200" b="1" i="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Мои действия.</a:t>
            </a:r>
            <a:r>
              <a:rPr lang="ru-RU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Рыхлю землю, слежу за достаточным количеством света и уберегаю от сквозняков.</a:t>
            </a:r>
          </a:p>
          <a:p>
            <a:pPr algn="just"/>
            <a:endParaRPr lang="ru-RU" sz="2400" b="1" i="1" dirty="0">
              <a:solidFill>
                <a:srgbClr val="173B5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F230BA0-F212-4ECA-B5D1-165490F47C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074" y="2272145"/>
            <a:ext cx="6169891" cy="45858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B66D21-2A13-43FE-B0B3-6CC707A9456E}"/>
              </a:ext>
            </a:extLst>
          </p:cNvPr>
          <p:cNvSpPr txBox="1"/>
          <p:nvPr/>
        </p:nvSpPr>
        <p:spPr>
          <a:xfrm>
            <a:off x="2146300" y="2505670"/>
            <a:ext cx="2921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ГОРОХ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52A9CC9-41AC-408B-AA36-363394EC0F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0039" y="2272145"/>
            <a:ext cx="5865088" cy="45858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7A9851B-92F7-4D52-85AB-10DCAE2FA99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23829" y="2505670"/>
            <a:ext cx="1975275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7941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F1438F1-744A-47C5-82EE-7ACAABE6E2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40443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45D6F44-4A03-4974-A137-BBCE535244DF}"/>
              </a:ext>
            </a:extLst>
          </p:cNvPr>
          <p:cNvSpPr txBox="1"/>
          <p:nvPr/>
        </p:nvSpPr>
        <p:spPr>
          <a:xfrm>
            <a:off x="193965" y="129308"/>
            <a:ext cx="1157316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i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 января</a:t>
            </a:r>
            <a:endParaRPr lang="ru-RU" sz="2200" b="1" i="0" u="sng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i="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Мои наблюдения.</a:t>
            </a:r>
            <a:r>
              <a:rPr lang="ru-RU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астения достигли высоты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20 </a:t>
            </a:r>
            <a:r>
              <a:rPr lang="ru-RU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см. Что на 10 см больше ,чем вчера. Появляются третья и четвертая пары листочков.</a:t>
            </a:r>
          </a:p>
          <a:p>
            <a:pPr algn="just"/>
            <a:r>
              <a:rPr lang="ru-RU" sz="2200" b="1" i="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Мои действия.</a:t>
            </a:r>
            <a:r>
              <a:rPr lang="ru-RU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Поливаю, рыхлю землю.</a:t>
            </a:r>
          </a:p>
          <a:p>
            <a:pPr algn="just"/>
            <a:endParaRPr lang="ru-RU" sz="2400" b="1" i="1" dirty="0">
              <a:solidFill>
                <a:srgbClr val="173B5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A914630-4C03-460C-BD8B-0F5B1BD416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218" y="1999672"/>
            <a:ext cx="5698835" cy="47290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CDBFE52-14BE-40E7-B935-AF814F2BEF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041" y="1999673"/>
            <a:ext cx="5698835" cy="47290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1620338-3C6B-4198-85CA-842D84EDA06C}"/>
              </a:ext>
            </a:extLst>
          </p:cNvPr>
          <p:cNvSpPr txBox="1"/>
          <p:nvPr/>
        </p:nvSpPr>
        <p:spPr>
          <a:xfrm>
            <a:off x="2027056" y="2210105"/>
            <a:ext cx="2921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ГОРОХ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7BBB5C1-F0BC-4533-B10F-28D1A6B19EA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48090" y="2260904"/>
            <a:ext cx="1975275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5779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F1438F1-744A-47C5-82EE-7ACAABE6E2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40443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45D6F44-4A03-4974-A137-BBCE535244DF}"/>
              </a:ext>
            </a:extLst>
          </p:cNvPr>
          <p:cNvSpPr txBox="1"/>
          <p:nvPr/>
        </p:nvSpPr>
        <p:spPr>
          <a:xfrm>
            <a:off x="157019" y="92363"/>
            <a:ext cx="1168400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i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 января</a:t>
            </a:r>
            <a:endParaRPr lang="ru-RU" sz="2200" b="1" i="0" u="sng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i="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Мои наблюдения.</a:t>
            </a:r>
            <a:r>
              <a:rPr lang="ru-RU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Посаженные мной растения быстро развиваются, каждый день, добавляя по нескольку сантиметров в высоту. От главного стебля отходят побеги.  Появляются очередные пары листочков.</a:t>
            </a:r>
          </a:p>
          <a:p>
            <a:pPr algn="just"/>
            <a:r>
              <a:rPr lang="ru-RU" sz="2200" b="1" i="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Мои действия</a:t>
            </a:r>
            <a:r>
              <a:rPr lang="ru-RU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Для быстрого роста растений необходимо  ежедневно следить за достаточным количеством воды, тепла и света.</a:t>
            </a:r>
          </a:p>
          <a:p>
            <a:pPr algn="just"/>
            <a:endParaRPr lang="ru-RU" sz="2400" b="1" i="1" dirty="0">
              <a:solidFill>
                <a:srgbClr val="173B5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25A8C07-CA6D-46C3-87F7-03218F8C79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13" y="2310748"/>
            <a:ext cx="6125304" cy="43826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AB47C11-5635-43EA-B0E5-13B7264CAD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3356" y="2310747"/>
            <a:ext cx="6038717" cy="4382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C1BC131-0103-4CC8-96F7-A99695DEB02D}"/>
              </a:ext>
            </a:extLst>
          </p:cNvPr>
          <p:cNvSpPr txBox="1"/>
          <p:nvPr/>
        </p:nvSpPr>
        <p:spPr>
          <a:xfrm>
            <a:off x="2082475" y="2677716"/>
            <a:ext cx="2921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ГОРОХ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9BFC9EA-B76F-4AAD-ABA2-6ED9FF3546E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21887" y="2677716"/>
            <a:ext cx="1975275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1575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F1438F1-744A-47C5-82EE-7ACAABE6E2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446"/>
            <a:ext cx="1240443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45D6F44-4A03-4974-A137-BBCE535244DF}"/>
              </a:ext>
            </a:extLst>
          </p:cNvPr>
          <p:cNvSpPr txBox="1"/>
          <p:nvPr/>
        </p:nvSpPr>
        <p:spPr>
          <a:xfrm>
            <a:off x="-18821" y="0"/>
            <a:ext cx="1168400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i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 января</a:t>
            </a:r>
            <a:endParaRPr lang="ru-RU" sz="2200" b="1" i="0" u="sng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i="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Мои наблюдения.</a:t>
            </a:r>
            <a:r>
              <a:rPr lang="ru-RU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Посаженные мной растения быстро развиваются, каждый день, добавляя по нескольку сантиметров в высоту. От главного стебля отходят побеги.  Появляются очередные пары листочков.</a:t>
            </a:r>
          </a:p>
          <a:p>
            <a:pPr algn="just"/>
            <a:r>
              <a:rPr lang="ru-RU" sz="2200" b="1" i="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Мои действия</a:t>
            </a:r>
            <a:r>
              <a:rPr lang="ru-RU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Ставлю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палочки: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цепляясь за нее, растения смогут избежать ломки.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лежу за достаточным количеством воды, тепла и света.</a:t>
            </a:r>
          </a:p>
          <a:p>
            <a:pPr algn="just"/>
            <a:endParaRPr lang="ru-RU" sz="2400" b="1" i="1" dirty="0">
              <a:solidFill>
                <a:srgbClr val="173B5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E397377-268F-400F-ADC5-EC9FCAA53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5995" y="2177471"/>
            <a:ext cx="5919594" cy="45837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30C9826-9FE2-4D6C-9B49-0C64D6B7A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578" y="2177471"/>
            <a:ext cx="6013572" cy="45713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E113C6E-2267-4E23-B0B5-548FE00E1F20}"/>
              </a:ext>
            </a:extLst>
          </p:cNvPr>
          <p:cNvSpPr txBox="1"/>
          <p:nvPr/>
        </p:nvSpPr>
        <p:spPr>
          <a:xfrm>
            <a:off x="1606614" y="2088638"/>
            <a:ext cx="2921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ГОРОХ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491864E-9679-4593-8D81-58E50824FA9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10111" y="2177471"/>
            <a:ext cx="1975275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6082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F1438F1-744A-47C5-82EE-7ACAABE6E2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40443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45D6F44-4A03-4974-A137-BBCE535244DF}"/>
              </a:ext>
            </a:extLst>
          </p:cNvPr>
          <p:cNvSpPr txBox="1"/>
          <p:nvPr/>
        </p:nvSpPr>
        <p:spPr>
          <a:xfrm>
            <a:off x="101601" y="0"/>
            <a:ext cx="12302834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Выводы.</a:t>
            </a:r>
            <a:endParaRPr lang="ru-RU" sz="2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Попав в благоприятные условия, а именно достаточное количество воды, тепла и света, семя прорастает, не зависимо от того какой водой его поливать. </a:t>
            </a:r>
          </a:p>
          <a:p>
            <a:pPr marL="457200" indent="-457200" algn="just">
              <a:buAutoNum type="arabicPeriod"/>
            </a:pPr>
            <a:r>
              <a:rPr lang="ru-RU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Семена которые поливали фильтрованной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водой, прорастание происходит медленнее.</a:t>
            </a:r>
            <a:endParaRPr lang="ru-RU" sz="22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  При высаживании побега в землю, он начинает быстро расти.</a:t>
            </a:r>
          </a:p>
          <a:p>
            <a:pPr algn="just"/>
            <a:r>
              <a:rPr lang="ru-RU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  В процессе прорастания семян можно выделить следующие этапы: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сначала оно впитывает влагу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затем набухает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потом начинает формироваться главный корень.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после этого появляется маленький побег с листьями.</a:t>
            </a:r>
          </a:p>
          <a:p>
            <a:pPr algn="just"/>
            <a:endParaRPr lang="ru-RU" sz="2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исследование помогло мне определить, что растения – это часть живой природы. Любое растение гибнет без воды, света, воздуха и хорошо растет, развивается и размножается при благоприятных условиях, а не при условии какой водой их поливать. </a:t>
            </a:r>
          </a:p>
          <a:p>
            <a:pPr algn="just"/>
            <a:endParaRPr lang="ru-RU" sz="2400" b="1" i="1" dirty="0">
              <a:solidFill>
                <a:srgbClr val="173B51"/>
              </a:solidFill>
              <a:effectLst/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8017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F1438F1-744A-47C5-82EE-7ACAABE6E2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6218" y="0"/>
            <a:ext cx="12404435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DC53B5A8-35AB-4ECE-96E9-2EEA9138CAF1}"/>
              </a:ext>
            </a:extLst>
          </p:cNvPr>
          <p:cNvSpPr/>
          <p:nvPr/>
        </p:nvSpPr>
        <p:spPr>
          <a:xfrm>
            <a:off x="152400" y="510463"/>
            <a:ext cx="1188720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i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 выдвинули гипотезу:</a:t>
            </a:r>
          </a:p>
          <a:p>
            <a:pPr algn="just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Семена бобовых прорастают с одинаковой скоростью не зависимо от того какой водой их поливать. ПРОВЕРИМ!</a:t>
            </a:r>
            <a:endParaRPr lang="ru-RU" sz="28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2750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F1438F1-744A-47C5-82EE-7ACAABE6E2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2435" y="0"/>
            <a:ext cx="12404435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DC53B5A8-35AB-4ECE-96E9-2EEA9138CAF1}"/>
              </a:ext>
            </a:extLst>
          </p:cNvPr>
          <p:cNvSpPr/>
          <p:nvPr/>
        </p:nvSpPr>
        <p:spPr>
          <a:xfrm>
            <a:off x="152400" y="510463"/>
            <a:ext cx="11887200" cy="39087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200" b="1" i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algn="just"/>
            <a:r>
              <a:rPr lang="ru-RU" sz="3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Подробно изучить стадии роста семян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бобовых</a:t>
            </a:r>
            <a:r>
              <a:rPr lang="ru-RU" sz="3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при поливе разными видами вод.</a:t>
            </a:r>
          </a:p>
          <a:p>
            <a:pPr algn="just"/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Задача: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Подобрать  необходимые инструменты и материалы;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Создать благоприятные условия для роста семян. </a:t>
            </a:r>
          </a:p>
          <a:p>
            <a:pPr algn="just"/>
            <a:endParaRPr lang="ru-RU" sz="28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6512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F1438F1-744A-47C5-82EE-7ACAABE6E2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0907" y="0"/>
            <a:ext cx="1240443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45D6F44-4A03-4974-A137-BBCE535244DF}"/>
              </a:ext>
            </a:extLst>
          </p:cNvPr>
          <p:cNvSpPr txBox="1"/>
          <p:nvPr/>
        </p:nvSpPr>
        <p:spPr>
          <a:xfrm>
            <a:off x="-212435" y="471054"/>
            <a:ext cx="12404435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Ход работы:</a:t>
            </a:r>
          </a:p>
          <a:p>
            <a:pPr algn="just">
              <a:defRPr/>
            </a:pP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Весь исследовательский процесс проходил в домашних условиях во время зимних каникул. Каждый день я делала фотографии. Для  подстраховки эксперимента я посадила два вида бобовых растений, 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купленных в лавке семян</a:t>
            </a: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!!!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Семена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гороха имеют: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зеленую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окраску; 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размер от 1,5 мм до 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2,0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мм.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Семена бобов имеют: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бордовую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окраску; 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размер от 1,5 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до 2,5 см.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проведения работы использовались: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Вода: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Водопроводная;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Фильтрованная; 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Речная (</a:t>
            </a:r>
            <a:r>
              <a:rPr kumimoji="0" lang="ru-RU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р.Вах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семена 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гороха и бобов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марлевая ткань;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горшок </a:t>
            </a:r>
            <a:r>
              <a:rPr kumimoji="0" lang="ru-RU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торфянной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грунт.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F32CE47-A104-476C-A943-63BB6DFC58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1432" y="2147454"/>
            <a:ext cx="2337223" cy="38654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9B9AA88-FAA8-4E18-AE06-3450C7966C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6630" y="2147454"/>
            <a:ext cx="2496388" cy="386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6650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F1438F1-744A-47C5-82EE-7ACAABE6E2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3199" y="9236"/>
            <a:ext cx="1240443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45D6F44-4A03-4974-A137-BBCE535244DF}"/>
              </a:ext>
            </a:extLst>
          </p:cNvPr>
          <p:cNvSpPr txBox="1"/>
          <p:nvPr/>
        </p:nvSpPr>
        <p:spPr>
          <a:xfrm>
            <a:off x="-2" y="471054"/>
            <a:ext cx="895003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Дневник наблюдений.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kumimoji="0" lang="ru-RU" sz="24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декабря: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Замачиваю семена для набухания,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поливаю: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одопроводной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водой;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ильтрованной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водой;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Речной водой.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тавлю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 подоконник, 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бы было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больше света.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BF4C38B-55EF-4969-974D-F13A621536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0068" y="288636"/>
            <a:ext cx="5384800" cy="17187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683B26B-8EBA-4453-8BE2-CE4B81F12E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0067" y="2127439"/>
            <a:ext cx="5509493" cy="1718731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4954BF28-5666-48A1-97A5-6E3F2AD0BF36}"/>
              </a:ext>
            </a:extLst>
          </p:cNvPr>
          <p:cNvSpPr/>
          <p:nvPr/>
        </p:nvSpPr>
        <p:spPr>
          <a:xfrm>
            <a:off x="8130991" y="1605738"/>
            <a:ext cx="1975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БОБЫ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BC6F93B-23E6-4BB5-895B-DEEE548E69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3405049"/>
            <a:ext cx="5721933" cy="171873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84FAD7F2-02F0-4C88-BCBE-90DC401E3D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059539"/>
            <a:ext cx="5721934" cy="173422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1ABF30B-A819-4EC8-9863-A390F1E07529}"/>
              </a:ext>
            </a:extLst>
          </p:cNvPr>
          <p:cNvSpPr/>
          <p:nvPr/>
        </p:nvSpPr>
        <p:spPr>
          <a:xfrm>
            <a:off x="1722264" y="4734640"/>
            <a:ext cx="2134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ГОРОХ</a:t>
            </a:r>
          </a:p>
        </p:txBody>
      </p:sp>
    </p:spTree>
    <p:extLst>
      <p:ext uri="{BB962C8B-B14F-4D97-AF65-F5344CB8AC3E}">
        <p14:creationId xmlns:p14="http://schemas.microsoft.com/office/powerpoint/2010/main" xmlns="" val="2963593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F1438F1-744A-47C5-82EE-7ACAABE6E2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2435" y="0"/>
            <a:ext cx="1240443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45D6F44-4A03-4974-A137-BBCE535244DF}"/>
              </a:ext>
            </a:extLst>
          </p:cNvPr>
          <p:cNvSpPr txBox="1"/>
          <p:nvPr/>
        </p:nvSpPr>
        <p:spPr>
          <a:xfrm>
            <a:off x="0" y="471054"/>
            <a:ext cx="1181330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января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 марлевую ткань заворачиваю набухшие горошины, поливаю водой: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Водопроводной водой;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kumimoji="0" lang="ru-RU" sz="2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ильтрованной</a:t>
            </a: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водой;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kumimoji="0" lang="ru-RU" sz="2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ечной</a:t>
            </a: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водой.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kumimoji="0" lang="ru-RU" sz="2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тавлю</a:t>
            </a: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 подоконник, что бы обеспечить больше света.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26D7FFC-ABF9-42B2-B3C7-8E0B07219E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2400" y="3556000"/>
            <a:ext cx="5532582" cy="28685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E344812-323E-457C-9318-8494232199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2435" y="3555999"/>
            <a:ext cx="6326909" cy="293187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56286275-7C12-4754-B7AA-A47097D46186}"/>
              </a:ext>
            </a:extLst>
          </p:cNvPr>
          <p:cNvSpPr/>
          <p:nvPr/>
        </p:nvSpPr>
        <p:spPr>
          <a:xfrm>
            <a:off x="1857189" y="3555999"/>
            <a:ext cx="1975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БОБЫ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203ED07A-94CE-4FC5-B686-0DB9F7EBE247}"/>
              </a:ext>
            </a:extLst>
          </p:cNvPr>
          <p:cNvSpPr/>
          <p:nvPr/>
        </p:nvSpPr>
        <p:spPr>
          <a:xfrm>
            <a:off x="8418628" y="3632353"/>
            <a:ext cx="2134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ГОРОХ</a:t>
            </a:r>
          </a:p>
        </p:txBody>
      </p:sp>
    </p:spTree>
    <p:extLst>
      <p:ext uri="{BB962C8B-B14F-4D97-AF65-F5344CB8AC3E}">
        <p14:creationId xmlns:p14="http://schemas.microsoft.com/office/powerpoint/2010/main" xmlns="" val="1371031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F1438F1-744A-47C5-82EE-7ACAABE6E2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2436" y="0"/>
            <a:ext cx="12404435" cy="68580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45D6F44-4A03-4974-A137-BBCE535244DF}"/>
              </a:ext>
            </a:extLst>
          </p:cNvPr>
          <p:cNvSpPr txBox="1"/>
          <p:nvPr/>
        </p:nvSpPr>
        <p:spPr>
          <a:xfrm>
            <a:off x="-212435" y="471054"/>
            <a:ext cx="1240443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1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января</a:t>
            </a:r>
            <a:endParaRPr kumimoji="0" lang="ru-RU" sz="2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Мои наблюдения: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Марлевая ткань осталась довольно влажной.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Семена </a:t>
            </a:r>
            <a:r>
              <a:rPr lang="ru-RU" sz="2200" b="1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бобовых</a:t>
            </a:r>
            <a:r>
              <a:rPr kumimoji="0" lang="ru-RU" sz="22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набухли: разгладились и увеличились в диаметре. На семенах можно различить место первого проростка. Но семена которые были замочены в водопроводной и речной воде, дали большее количество отростков, чем семена которые были замочены в фильтрованной воде.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Мои действия: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200" b="1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ru-RU" sz="22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заворачиваю семена в марлевую ткань, ставлю на подоконник к свету.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6719168-7110-4533-9664-5D0E733E9C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2437" y="3681267"/>
            <a:ext cx="5920510" cy="317673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575C702-31A7-40BF-AB87-D4F9FFE996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9781" y="3681267"/>
            <a:ext cx="6003637" cy="3176733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0C55458D-25E1-4A37-AB19-283A268C6ABA}"/>
              </a:ext>
            </a:extLst>
          </p:cNvPr>
          <p:cNvSpPr/>
          <p:nvPr/>
        </p:nvSpPr>
        <p:spPr>
          <a:xfrm>
            <a:off x="1680698" y="3679915"/>
            <a:ext cx="2134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ГОРОХ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E1D1A821-B55B-4B2A-A5CC-ACE5F1142388}"/>
              </a:ext>
            </a:extLst>
          </p:cNvPr>
          <p:cNvSpPr/>
          <p:nvPr/>
        </p:nvSpPr>
        <p:spPr>
          <a:xfrm>
            <a:off x="8003988" y="3679915"/>
            <a:ext cx="1975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БОБЫ</a:t>
            </a:r>
          </a:p>
        </p:txBody>
      </p:sp>
    </p:spTree>
    <p:extLst>
      <p:ext uri="{BB962C8B-B14F-4D97-AF65-F5344CB8AC3E}">
        <p14:creationId xmlns:p14="http://schemas.microsoft.com/office/powerpoint/2010/main" xmlns="" val="2179377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F1438F1-744A-47C5-82EE-7ACAABE6E2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2435" y="0"/>
            <a:ext cx="1240443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45D6F44-4A03-4974-A137-BBCE535244DF}"/>
              </a:ext>
            </a:extLst>
          </p:cNvPr>
          <p:cNvSpPr txBox="1"/>
          <p:nvPr/>
        </p:nvSpPr>
        <p:spPr>
          <a:xfrm>
            <a:off x="-46181" y="138545"/>
            <a:ext cx="1187796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января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Мои наблюдения.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 1. Марлевая ткань осталась влажной.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2. Семена набухли: увеличились в размере и дали первые ростки – это формируется корень растения. У горошин которые поливали 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фильтровнной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водой прорастание идет медленнее, чем у горошин которые поливали водопроводной и речной водой.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Мои действия.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1. Не поливаю, так как воды достаточно. Заворачиваю семена в марлевую ткань, ставлю подоконник к свету.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D195326-11C5-4247-A314-D4DE735F9B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6181" y="3232019"/>
            <a:ext cx="5846617" cy="31472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209EBDA-5505-4003-B292-5A92B877B4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3709" y="3232018"/>
            <a:ext cx="5745017" cy="31472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DA9A763-3C4C-40DC-B475-0E5C2616BDD3}"/>
              </a:ext>
            </a:extLst>
          </p:cNvPr>
          <p:cNvSpPr txBox="1"/>
          <p:nvPr/>
        </p:nvSpPr>
        <p:spPr>
          <a:xfrm>
            <a:off x="1383146" y="3157725"/>
            <a:ext cx="25977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ГОРОХ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DFFEDB6-A931-4FDD-A743-28A3ADAEC48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6435" y="3232018"/>
            <a:ext cx="1975275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1924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F1438F1-744A-47C5-82EE-7ACAABE6E2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2435" y="0"/>
            <a:ext cx="1240443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45D6F44-4A03-4974-A137-BBCE535244DF}"/>
              </a:ext>
            </a:extLst>
          </p:cNvPr>
          <p:cNvSpPr txBox="1"/>
          <p:nvPr/>
        </p:nvSpPr>
        <p:spPr>
          <a:xfrm>
            <a:off x="0" y="147781"/>
            <a:ext cx="1159163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января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Готовлю грунт. На дне </a:t>
            </a:r>
            <a:r>
              <a:rPr lang="ru-RU" sz="22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торфянного</a:t>
            </a:r>
            <a:r>
              <a:rPr lang="ru-RU" sz="2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контейнера я сделала три дырочки, для выхода излишней влаги. Затем засыпала на половину контейнер землей (Универсальный грунт). Обильно поливаю водой: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Водопроводной водой;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Фильтрованной водой;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Речной водой.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77F1E3D-06BF-4ADE-B23B-5C5215FEF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0073" y="2609994"/>
            <a:ext cx="5578764" cy="19382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D6A20D2-B3A3-43DB-B8E9-9FCF113951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0073" y="4561841"/>
            <a:ext cx="5578764" cy="21483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5BDCFB0-DF95-4BBD-B0C0-14938C3A5F47}"/>
              </a:ext>
            </a:extLst>
          </p:cNvPr>
          <p:cNvSpPr txBox="1"/>
          <p:nvPr/>
        </p:nvSpPr>
        <p:spPr>
          <a:xfrm>
            <a:off x="1208809" y="4086561"/>
            <a:ext cx="2921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ГОРОХ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E28F78C-583C-435A-90B4-084AAEE2CF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5234" y="2609994"/>
            <a:ext cx="5957458" cy="192461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CC840C6-A195-4A68-8527-FA34B4DB95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5234" y="4561842"/>
            <a:ext cx="5957458" cy="209677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78724BC-B1EC-4304-A4B6-E2DC9B01C71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67015" y="4174015"/>
            <a:ext cx="1975275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93368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541</Words>
  <Application>Microsoft Office PowerPoint</Application>
  <PresentationFormat>Произвольный</PresentationFormat>
  <Paragraphs>109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Шабуров</dc:creator>
  <cp:lastModifiedBy>User</cp:lastModifiedBy>
  <cp:revision>38</cp:revision>
  <dcterms:created xsi:type="dcterms:W3CDTF">2020-12-26T11:55:15Z</dcterms:created>
  <dcterms:modified xsi:type="dcterms:W3CDTF">2021-02-02T17:11:08Z</dcterms:modified>
</cp:coreProperties>
</file>