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87" r:id="rId3"/>
    <p:sldMasterId id="2147483739" r:id="rId4"/>
  </p:sldMasterIdLst>
  <p:notesMasterIdLst>
    <p:notesMasterId r:id="rId5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1" r:id="rId49"/>
    <p:sldId id="302" r:id="rId50"/>
    <p:sldId id="303" r:id="rId51"/>
    <p:sldId id="304" r:id="rId52"/>
    <p:sldId id="305" r:id="rId53"/>
    <p:sldId id="306" r:id="rId54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63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63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</a:p>
        </p:txBody>
      </p:sp>
      <p:sp>
        <p:nvSpPr>
          <p:cNvPr id="638" name="PlaceHolder 4"/>
          <p:cNvSpPr>
            <a:spLocks noGrp="1"/>
          </p:cNvSpPr>
          <p:nvPr>
            <p:ph type="dt" idx="3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639" name="PlaceHolder 5"/>
          <p:cNvSpPr>
            <a:spLocks noGrp="1"/>
          </p:cNvSpPr>
          <p:nvPr>
            <p:ph type="ftr" idx="3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640" name="PlaceHolder 6"/>
          <p:cNvSpPr>
            <a:spLocks noGrp="1"/>
          </p:cNvSpPr>
          <p:nvPr>
            <p:ph type="sldNum" idx="3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A2AE5F19-9E60-4984-88D7-D05DA3025460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928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9" name="PlaceHolder 3"/>
          <p:cNvSpPr>
            <a:spLocks noGrp="1"/>
          </p:cNvSpPr>
          <p:nvPr>
            <p:ph type="sldNum" idx="34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35E6D47-D5EB-4D3C-A70E-7B88358D511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23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D6F1A36-805D-44FC-A36F-34BC5B04C69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60A1247-798E-4F81-971D-23C719B7312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57657CE-8F56-437C-A2C4-2334D1D918F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C3A2601-DFD2-46F3-8303-6890AB0709C2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EBDCE8CC-F155-43E7-B05E-0BD63A3E4B5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E4D8CB5-A0BB-4994-BB5B-7A0ABF77C58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ADDD983-E7F5-44F9-9C28-FCA10DF0500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C265DC1-9C35-4907-A92A-E0062C2706C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7452317-6244-46A1-BFC0-09341055272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FB893BD-5EDE-454A-9C09-79A53FFB8EB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FB7606DF-4B8F-4663-8F8D-8E92EFC32E8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7DE71C6-688B-4F80-97D7-CF6D8443C76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E31047F2-D20E-4BA2-A40A-50F8F2B7C0E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AA6B6D6-8D3E-47C6-A3AF-DC575E41593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E61CA34-A0AD-46CF-A996-6C7D07F99A9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76A0667-BC7A-4710-9A28-FB163451A0FC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C7B4F66-9404-4AE1-8CD9-E99BDDA684F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B3D56CFD-B9B9-4270-A342-C4268788FA7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B66E51E-B164-4638-A8C0-AA7767EF252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B72AF66-F197-422A-8DD7-3BA0CA97317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E7D03CB-EEA0-4233-9C2E-4859D182943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3B61CE3-6058-48F8-8CD8-7B1DE6E1761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4C2E599-A609-4959-AC8B-05F8707C3F2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182C7BC6-FE7C-492E-8089-94EDF265BFB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7F01344-BE01-4BBD-AB93-CAF3F43BEE2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78E411DD-CCA1-4D40-9E4B-16DE3D3C190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7C97252-252E-4655-9223-280577376CE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583FC77E-0EE3-4599-9B8E-737808AF432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28BB739-43EB-4865-8500-36B03C50A14F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F0D4B1E-D0F1-42FB-B27C-F690F9F458E2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C2EA0677-EB56-4396-9AD9-7CC587CEDAB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C2779383-E697-46D5-8808-F88AF70D43A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8A856C44-951A-4F28-B6C6-427427DAE0E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2F60AB2-900D-4942-8484-CE7372A70DA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0F7C54AC-48A2-4900-A374-264C5312484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0830E934-DEED-496C-9E63-E93C539FDD8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399E7FE9-9435-4132-A7D6-FF489212812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400E05F6-0264-4DB3-92E5-6692AA65FFD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C7893AFA-C2D1-4BAD-ACBC-056EE478B28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4A4F461D-F7DD-4749-95A5-0BFEAB1A97A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0A39AEF0-DC0A-4C43-9AD9-D3B13B17825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A2319191-A88B-405F-803B-939918B598E2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5B4E5C52-653A-4B2F-AE21-AF517D6EBED6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DD9A347-1325-491C-AEB7-8CEF34BE11F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C59F4FF-122A-4553-82B0-53C5DDD8601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C3F72A5-156A-4A6C-B6D7-A9B3681F664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FF495BC-3722-490B-924C-530DEE20000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9DEEF91-0FE4-4F81-A6F4-915ECC79A8F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g object 16"/>
          <p:cNvPicPr/>
          <p:nvPr/>
        </p:nvPicPr>
        <p:blipFill>
          <a:blip r:embed="rId14"/>
          <a:stretch/>
        </p:blipFill>
        <p:spPr>
          <a:xfrm>
            <a:off x="10319400" y="4708800"/>
            <a:ext cx="1848240" cy="2095560"/>
          </a:xfrm>
          <a:prstGeom prst="rect">
            <a:avLst/>
          </a:prstGeom>
          <a:ln w="0">
            <a:noFill/>
          </a:ln>
        </p:spPr>
      </p:pic>
      <p:sp>
        <p:nvSpPr>
          <p:cNvPr id="9" name="bg object 17"/>
          <p:cNvSpPr/>
          <p:nvPr/>
        </p:nvSpPr>
        <p:spPr>
          <a:xfrm>
            <a:off x="0" y="6062400"/>
            <a:ext cx="9971640" cy="794520"/>
          </a:xfrm>
          <a:custGeom>
            <a:avLst/>
            <a:gdLst>
              <a:gd name="textAreaLeft" fmla="*/ 0 w 9971640"/>
              <a:gd name="textAreaRight" fmla="*/ 9972720 w 9971640"/>
              <a:gd name="textAreaTop" fmla="*/ 0 h 794520"/>
              <a:gd name="textAreaBottom" fmla="*/ 795600 h 794520"/>
            </a:gdLst>
            <a:ahLst/>
            <a:cxnLst/>
            <a:rect l="textAreaLeft" t="textAreaTop" r="textAreaRight" b="textAreaBottom"/>
            <a:pathLst>
              <a:path w="9972675" h="795654">
                <a:moveTo>
                  <a:pt x="1003776" y="0"/>
                </a:moveTo>
                <a:lnTo>
                  <a:pt x="952144" y="1952"/>
                </a:lnTo>
                <a:lnTo>
                  <a:pt x="898234" y="7856"/>
                </a:lnTo>
                <a:lnTo>
                  <a:pt x="832285" y="18704"/>
                </a:lnTo>
                <a:lnTo>
                  <a:pt x="758494" y="33827"/>
                </a:lnTo>
                <a:lnTo>
                  <a:pt x="718912" y="42902"/>
                </a:lnTo>
                <a:lnTo>
                  <a:pt x="677676" y="52936"/>
                </a:lnTo>
                <a:lnTo>
                  <a:pt x="634886" y="63895"/>
                </a:lnTo>
                <a:lnTo>
                  <a:pt x="590645" y="75741"/>
                </a:lnTo>
                <a:lnTo>
                  <a:pt x="545055" y="88438"/>
                </a:lnTo>
                <a:lnTo>
                  <a:pt x="450233" y="116241"/>
                </a:lnTo>
                <a:lnTo>
                  <a:pt x="351234" y="147013"/>
                </a:lnTo>
                <a:lnTo>
                  <a:pt x="248872" y="180464"/>
                </a:lnTo>
                <a:lnTo>
                  <a:pt x="143963" y="216302"/>
                </a:lnTo>
                <a:lnTo>
                  <a:pt x="0" y="267901"/>
                </a:lnTo>
                <a:lnTo>
                  <a:pt x="0" y="795500"/>
                </a:lnTo>
                <a:lnTo>
                  <a:pt x="9972527" y="795500"/>
                </a:lnTo>
                <a:lnTo>
                  <a:pt x="9429196" y="679701"/>
                </a:lnTo>
                <a:lnTo>
                  <a:pt x="9217640" y="631285"/>
                </a:lnTo>
                <a:lnTo>
                  <a:pt x="9069498" y="594965"/>
                </a:lnTo>
                <a:lnTo>
                  <a:pt x="8976910" y="570746"/>
                </a:lnTo>
                <a:lnTo>
                  <a:pt x="8889983" y="546521"/>
                </a:lnTo>
                <a:lnTo>
                  <a:pt x="8848836" y="534407"/>
                </a:lnTo>
                <a:lnTo>
                  <a:pt x="8809337" y="522290"/>
                </a:lnTo>
                <a:lnTo>
                  <a:pt x="8771564" y="510172"/>
                </a:lnTo>
                <a:lnTo>
                  <a:pt x="8701502" y="485930"/>
                </a:lnTo>
                <a:lnTo>
                  <a:pt x="8684579" y="479545"/>
                </a:lnTo>
                <a:lnTo>
                  <a:pt x="4021488" y="479545"/>
                </a:lnTo>
                <a:lnTo>
                  <a:pt x="3963147" y="479073"/>
                </a:lnTo>
                <a:lnTo>
                  <a:pt x="3904745" y="477878"/>
                </a:lnTo>
                <a:lnTo>
                  <a:pt x="3846300" y="475982"/>
                </a:lnTo>
                <a:lnTo>
                  <a:pt x="3787832" y="473411"/>
                </a:lnTo>
                <a:lnTo>
                  <a:pt x="3729357" y="470189"/>
                </a:lnTo>
                <a:lnTo>
                  <a:pt x="3670900" y="466339"/>
                </a:lnTo>
                <a:lnTo>
                  <a:pt x="3554102" y="456857"/>
                </a:lnTo>
                <a:lnTo>
                  <a:pt x="3437588" y="445158"/>
                </a:lnTo>
                <a:lnTo>
                  <a:pt x="3321509" y="431438"/>
                </a:lnTo>
                <a:lnTo>
                  <a:pt x="3206017" y="415890"/>
                </a:lnTo>
                <a:lnTo>
                  <a:pt x="3091263" y="398708"/>
                </a:lnTo>
                <a:lnTo>
                  <a:pt x="2920848" y="370300"/>
                </a:lnTo>
                <a:lnTo>
                  <a:pt x="2752945" y="339311"/>
                </a:lnTo>
                <a:lnTo>
                  <a:pt x="2588065" y="306398"/>
                </a:lnTo>
                <a:lnTo>
                  <a:pt x="2533865" y="295113"/>
                </a:lnTo>
                <a:lnTo>
                  <a:pt x="1603834" y="86237"/>
                </a:lnTo>
                <a:lnTo>
                  <a:pt x="1479102" y="60369"/>
                </a:lnTo>
                <a:lnTo>
                  <a:pt x="1400054" y="45173"/>
                </a:lnTo>
                <a:lnTo>
                  <a:pt x="1324468" y="31843"/>
                </a:lnTo>
                <a:lnTo>
                  <a:pt x="1252497" y="20575"/>
                </a:lnTo>
                <a:lnTo>
                  <a:pt x="1184291" y="11562"/>
                </a:lnTo>
                <a:lnTo>
                  <a:pt x="1120001" y="4999"/>
                </a:lnTo>
                <a:lnTo>
                  <a:pt x="1059779" y="1080"/>
                </a:lnTo>
                <a:lnTo>
                  <a:pt x="1031241" y="173"/>
                </a:lnTo>
                <a:lnTo>
                  <a:pt x="1003776" y="0"/>
                </a:lnTo>
                <a:close/>
              </a:path>
              <a:path w="9972675" h="795654">
                <a:moveTo>
                  <a:pt x="7280611" y="261226"/>
                </a:moveTo>
                <a:lnTo>
                  <a:pt x="7173301" y="261621"/>
                </a:lnTo>
                <a:lnTo>
                  <a:pt x="6896190" y="266615"/>
                </a:lnTo>
                <a:lnTo>
                  <a:pt x="6609019" y="276837"/>
                </a:lnTo>
                <a:lnTo>
                  <a:pt x="6196190" y="298743"/>
                </a:lnTo>
                <a:lnTo>
                  <a:pt x="5719234" y="332639"/>
                </a:lnTo>
                <a:lnTo>
                  <a:pt x="5134563" y="384568"/>
                </a:lnTo>
                <a:lnTo>
                  <a:pt x="4426566" y="460526"/>
                </a:lnTo>
                <a:lnTo>
                  <a:pt x="4369184" y="465804"/>
                </a:lnTo>
                <a:lnTo>
                  <a:pt x="4311607" y="470189"/>
                </a:lnTo>
                <a:lnTo>
                  <a:pt x="4253859" y="473703"/>
                </a:lnTo>
                <a:lnTo>
                  <a:pt x="4195953" y="476371"/>
                </a:lnTo>
                <a:lnTo>
                  <a:pt x="4137910" y="478218"/>
                </a:lnTo>
                <a:lnTo>
                  <a:pt x="4079748" y="479268"/>
                </a:lnTo>
                <a:lnTo>
                  <a:pt x="4021488" y="479545"/>
                </a:lnTo>
                <a:lnTo>
                  <a:pt x="8684579" y="479545"/>
                </a:lnTo>
                <a:lnTo>
                  <a:pt x="8639270" y="461679"/>
                </a:lnTo>
                <a:lnTo>
                  <a:pt x="8585487" y="437418"/>
                </a:lnTo>
                <a:lnTo>
                  <a:pt x="8541339" y="414684"/>
                </a:lnTo>
                <a:lnTo>
                  <a:pt x="8519316" y="404488"/>
                </a:lnTo>
                <a:lnTo>
                  <a:pt x="8471163" y="385284"/>
                </a:lnTo>
                <a:lnTo>
                  <a:pt x="8417704" y="367633"/>
                </a:lnTo>
                <a:lnTo>
                  <a:pt x="8359146" y="351496"/>
                </a:lnTo>
                <a:lnTo>
                  <a:pt x="8295694" y="336832"/>
                </a:lnTo>
                <a:lnTo>
                  <a:pt x="8227553" y="323602"/>
                </a:lnTo>
                <a:lnTo>
                  <a:pt x="8154927" y="311766"/>
                </a:lnTo>
                <a:lnTo>
                  <a:pt x="8116997" y="306358"/>
                </a:lnTo>
                <a:lnTo>
                  <a:pt x="8078024" y="301284"/>
                </a:lnTo>
                <a:lnTo>
                  <a:pt x="8038031" y="296538"/>
                </a:lnTo>
                <a:lnTo>
                  <a:pt x="7997047" y="292116"/>
                </a:lnTo>
                <a:lnTo>
                  <a:pt x="7912202" y="284222"/>
                </a:lnTo>
                <a:lnTo>
                  <a:pt x="7823694" y="277563"/>
                </a:lnTo>
                <a:lnTo>
                  <a:pt x="7731730" y="272099"/>
                </a:lnTo>
                <a:lnTo>
                  <a:pt x="7587750" y="266055"/>
                </a:lnTo>
                <a:lnTo>
                  <a:pt x="7437146" y="262476"/>
                </a:lnTo>
                <a:lnTo>
                  <a:pt x="7280611" y="261226"/>
                </a:lnTo>
                <a:close/>
              </a:path>
            </a:pathLst>
          </a:custGeom>
          <a:solidFill>
            <a:srgbClr val="0D575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" name="bg object 18"/>
          <p:cNvSpPr/>
          <p:nvPr/>
        </p:nvSpPr>
        <p:spPr>
          <a:xfrm>
            <a:off x="0" y="0"/>
            <a:ext cx="12191040" cy="912600"/>
          </a:xfrm>
          <a:custGeom>
            <a:avLst/>
            <a:gdLst>
              <a:gd name="textAreaLeft" fmla="*/ 0 w 12191040"/>
              <a:gd name="textAreaRight" fmla="*/ 12192120 w 12191040"/>
              <a:gd name="textAreaTop" fmla="*/ 0 h 912600"/>
              <a:gd name="textAreaBottom" fmla="*/ 913680 h 912600"/>
            </a:gdLst>
            <a:ahLst/>
            <a:cxnLst/>
            <a:rect l="textAreaLeft" t="textAreaTop" r="textAreaRight" b="textAreaBottom"/>
            <a:pathLst>
              <a:path w="12192000" h="913765">
                <a:moveTo>
                  <a:pt x="12192000" y="205776"/>
                </a:moveTo>
                <a:lnTo>
                  <a:pt x="5481341" y="205776"/>
                </a:lnTo>
                <a:lnTo>
                  <a:pt x="5524486" y="206205"/>
                </a:lnTo>
                <a:lnTo>
                  <a:pt x="5567997" y="207152"/>
                </a:lnTo>
                <a:lnTo>
                  <a:pt x="5611872" y="208600"/>
                </a:lnTo>
                <a:lnTo>
                  <a:pt x="5656110" y="210531"/>
                </a:lnTo>
                <a:lnTo>
                  <a:pt x="5745664" y="215776"/>
                </a:lnTo>
                <a:lnTo>
                  <a:pt x="5836644" y="222746"/>
                </a:lnTo>
                <a:lnTo>
                  <a:pt x="5929033" y="231304"/>
                </a:lnTo>
                <a:lnTo>
                  <a:pt x="6022817" y="241310"/>
                </a:lnTo>
                <a:lnTo>
                  <a:pt x="6166072" y="258729"/>
                </a:lnTo>
                <a:lnTo>
                  <a:pt x="6361812" y="285725"/>
                </a:lnTo>
                <a:lnTo>
                  <a:pt x="7087776" y="398812"/>
                </a:lnTo>
                <a:lnTo>
                  <a:pt x="7529663" y="463172"/>
                </a:lnTo>
                <a:lnTo>
                  <a:pt x="7757576" y="491665"/>
                </a:lnTo>
                <a:lnTo>
                  <a:pt x="7931458" y="510510"/>
                </a:lnTo>
                <a:lnTo>
                  <a:pt x="8240970" y="538411"/>
                </a:lnTo>
                <a:lnTo>
                  <a:pt x="8583764" y="573564"/>
                </a:lnTo>
                <a:lnTo>
                  <a:pt x="10395548" y="789897"/>
                </a:lnTo>
                <a:lnTo>
                  <a:pt x="11094049" y="862903"/>
                </a:lnTo>
                <a:lnTo>
                  <a:pt x="11415738" y="889508"/>
                </a:lnTo>
                <a:lnTo>
                  <a:pt x="11615504" y="902306"/>
                </a:lnTo>
                <a:lnTo>
                  <a:pt x="11756224" y="908917"/>
                </a:lnTo>
                <a:lnTo>
                  <a:pt x="11888222" y="912707"/>
                </a:lnTo>
                <a:lnTo>
                  <a:pt x="11970968" y="913551"/>
                </a:lnTo>
                <a:lnTo>
                  <a:pt x="12049226" y="912968"/>
                </a:lnTo>
                <a:lnTo>
                  <a:pt x="12086596" y="912119"/>
                </a:lnTo>
                <a:lnTo>
                  <a:pt x="12122752" y="910888"/>
                </a:lnTo>
                <a:lnTo>
                  <a:pt x="12157663" y="909265"/>
                </a:lnTo>
                <a:lnTo>
                  <a:pt x="12192000" y="907189"/>
                </a:lnTo>
                <a:lnTo>
                  <a:pt x="12192000" y="205776"/>
                </a:lnTo>
                <a:close/>
              </a:path>
              <a:path w="12192000" h="913765">
                <a:moveTo>
                  <a:pt x="12192000" y="0"/>
                </a:moveTo>
                <a:lnTo>
                  <a:pt x="0" y="0"/>
                </a:lnTo>
                <a:lnTo>
                  <a:pt x="0" y="154875"/>
                </a:lnTo>
                <a:lnTo>
                  <a:pt x="55746" y="172728"/>
                </a:lnTo>
                <a:lnTo>
                  <a:pt x="128063" y="192966"/>
                </a:lnTo>
                <a:lnTo>
                  <a:pt x="166771" y="202812"/>
                </a:lnTo>
                <a:lnTo>
                  <a:pt x="207082" y="212479"/>
                </a:lnTo>
                <a:lnTo>
                  <a:pt x="248928" y="221966"/>
                </a:lnTo>
                <a:lnTo>
                  <a:pt x="292235" y="231274"/>
                </a:lnTo>
                <a:lnTo>
                  <a:pt x="336934" y="240404"/>
                </a:lnTo>
                <a:lnTo>
                  <a:pt x="430219" y="258132"/>
                </a:lnTo>
                <a:lnTo>
                  <a:pt x="528216" y="275156"/>
                </a:lnTo>
                <a:lnTo>
                  <a:pt x="682800" y="299386"/>
                </a:lnTo>
                <a:lnTo>
                  <a:pt x="900092" y="329284"/>
                </a:lnTo>
                <a:lnTo>
                  <a:pt x="1183274" y="362852"/>
                </a:lnTo>
                <a:lnTo>
                  <a:pt x="1528326" y="397673"/>
                </a:lnTo>
                <a:lnTo>
                  <a:pt x="2024612" y="439067"/>
                </a:lnTo>
                <a:lnTo>
                  <a:pt x="2581458" y="475485"/>
                </a:lnTo>
                <a:lnTo>
                  <a:pt x="2634016" y="477667"/>
                </a:lnTo>
                <a:lnTo>
                  <a:pt x="2686376" y="479260"/>
                </a:lnTo>
                <a:lnTo>
                  <a:pt x="2738545" y="480281"/>
                </a:lnTo>
                <a:lnTo>
                  <a:pt x="2790529" y="480751"/>
                </a:lnTo>
                <a:lnTo>
                  <a:pt x="2893970" y="480114"/>
                </a:lnTo>
                <a:lnTo>
                  <a:pt x="2996749" y="477502"/>
                </a:lnTo>
                <a:lnTo>
                  <a:pt x="3098919" y="473069"/>
                </a:lnTo>
                <a:lnTo>
                  <a:pt x="3200530" y="466968"/>
                </a:lnTo>
                <a:lnTo>
                  <a:pt x="3301635" y="459353"/>
                </a:lnTo>
                <a:lnTo>
                  <a:pt x="3452456" y="445430"/>
                </a:lnTo>
                <a:lnTo>
                  <a:pt x="3652258" y="423004"/>
                </a:lnTo>
                <a:lnTo>
                  <a:pt x="4643047" y="286208"/>
                </a:lnTo>
                <a:lnTo>
                  <a:pt x="4842447" y="262531"/>
                </a:lnTo>
                <a:lnTo>
                  <a:pt x="4992878" y="247396"/>
                </a:lnTo>
                <a:lnTo>
                  <a:pt x="5031475" y="240248"/>
                </a:lnTo>
                <a:lnTo>
                  <a:pt x="5070463" y="233827"/>
                </a:lnTo>
                <a:lnTo>
                  <a:pt x="5109838" y="228115"/>
                </a:lnTo>
                <a:lnTo>
                  <a:pt x="5149599" y="223096"/>
                </a:lnTo>
                <a:lnTo>
                  <a:pt x="5189744" y="218752"/>
                </a:lnTo>
                <a:lnTo>
                  <a:pt x="5230271" y="215065"/>
                </a:lnTo>
                <a:lnTo>
                  <a:pt x="5271178" y="212018"/>
                </a:lnTo>
                <a:lnTo>
                  <a:pt x="5312462" y="209594"/>
                </a:lnTo>
                <a:lnTo>
                  <a:pt x="5354123" y="207775"/>
                </a:lnTo>
                <a:lnTo>
                  <a:pt x="5396157" y="206544"/>
                </a:lnTo>
                <a:lnTo>
                  <a:pt x="5438564" y="205883"/>
                </a:lnTo>
                <a:lnTo>
                  <a:pt x="12192000" y="205776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575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" name="PlaceHolder 1"/>
          <p:cNvSpPr>
            <a:spLocks noGrp="1"/>
          </p:cNvSpPr>
          <p:nvPr>
            <p:ph type="ftr" idx="1"/>
          </p:nvPr>
        </p:nvSpPr>
        <p:spPr>
          <a:xfrm>
            <a:off x="4145400" y="6378120"/>
            <a:ext cx="3900240" cy="34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sldNum" idx="2"/>
          </p:nvPr>
        </p:nvSpPr>
        <p:spPr>
          <a:xfrm>
            <a:off x="8778240" y="6378120"/>
            <a:ext cx="2802960" cy="34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11BE0945-6B40-4917-BDA5-8BC1FED45F99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dt" idx="3"/>
          </p:nvPr>
        </p:nvSpPr>
        <p:spPr>
          <a:xfrm>
            <a:off x="609480" y="6378120"/>
            <a:ext cx="2802960" cy="34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bg object 16"/>
          <p:cNvPicPr/>
          <p:nvPr/>
        </p:nvPicPr>
        <p:blipFill>
          <a:blip r:embed="rId14"/>
          <a:stretch/>
        </p:blipFill>
        <p:spPr>
          <a:xfrm>
            <a:off x="10319400" y="4708800"/>
            <a:ext cx="1848240" cy="2095560"/>
          </a:xfrm>
          <a:prstGeom prst="rect">
            <a:avLst/>
          </a:prstGeom>
          <a:ln w="0">
            <a:noFill/>
          </a:ln>
        </p:spPr>
      </p:pic>
      <p:sp>
        <p:nvSpPr>
          <p:cNvPr id="89" name="bg object 17" hidden="1"/>
          <p:cNvSpPr/>
          <p:nvPr/>
        </p:nvSpPr>
        <p:spPr>
          <a:xfrm>
            <a:off x="0" y="6062400"/>
            <a:ext cx="9971640" cy="794520"/>
          </a:xfrm>
          <a:custGeom>
            <a:avLst/>
            <a:gdLst>
              <a:gd name="textAreaLeft" fmla="*/ 0 w 9971640"/>
              <a:gd name="textAreaRight" fmla="*/ 9972720 w 9971640"/>
              <a:gd name="textAreaTop" fmla="*/ 0 h 794520"/>
              <a:gd name="textAreaBottom" fmla="*/ 795600 h 794520"/>
            </a:gdLst>
            <a:ahLst/>
            <a:cxnLst/>
            <a:rect l="textAreaLeft" t="textAreaTop" r="textAreaRight" b="textAreaBottom"/>
            <a:pathLst>
              <a:path w="9972675" h="795654">
                <a:moveTo>
                  <a:pt x="1003776" y="0"/>
                </a:moveTo>
                <a:lnTo>
                  <a:pt x="952144" y="1952"/>
                </a:lnTo>
                <a:lnTo>
                  <a:pt x="898234" y="7856"/>
                </a:lnTo>
                <a:lnTo>
                  <a:pt x="832285" y="18704"/>
                </a:lnTo>
                <a:lnTo>
                  <a:pt x="758494" y="33827"/>
                </a:lnTo>
                <a:lnTo>
                  <a:pt x="718912" y="42902"/>
                </a:lnTo>
                <a:lnTo>
                  <a:pt x="677676" y="52936"/>
                </a:lnTo>
                <a:lnTo>
                  <a:pt x="634886" y="63895"/>
                </a:lnTo>
                <a:lnTo>
                  <a:pt x="590645" y="75741"/>
                </a:lnTo>
                <a:lnTo>
                  <a:pt x="545055" y="88438"/>
                </a:lnTo>
                <a:lnTo>
                  <a:pt x="450233" y="116241"/>
                </a:lnTo>
                <a:lnTo>
                  <a:pt x="351234" y="147013"/>
                </a:lnTo>
                <a:lnTo>
                  <a:pt x="248872" y="180464"/>
                </a:lnTo>
                <a:lnTo>
                  <a:pt x="143963" y="216302"/>
                </a:lnTo>
                <a:lnTo>
                  <a:pt x="0" y="267901"/>
                </a:lnTo>
                <a:lnTo>
                  <a:pt x="0" y="795500"/>
                </a:lnTo>
                <a:lnTo>
                  <a:pt x="9972527" y="795500"/>
                </a:lnTo>
                <a:lnTo>
                  <a:pt x="9429196" y="679701"/>
                </a:lnTo>
                <a:lnTo>
                  <a:pt x="9217640" y="631285"/>
                </a:lnTo>
                <a:lnTo>
                  <a:pt x="9069498" y="594965"/>
                </a:lnTo>
                <a:lnTo>
                  <a:pt x="8976910" y="570746"/>
                </a:lnTo>
                <a:lnTo>
                  <a:pt x="8889983" y="546521"/>
                </a:lnTo>
                <a:lnTo>
                  <a:pt x="8848836" y="534407"/>
                </a:lnTo>
                <a:lnTo>
                  <a:pt x="8809337" y="522290"/>
                </a:lnTo>
                <a:lnTo>
                  <a:pt x="8771564" y="510172"/>
                </a:lnTo>
                <a:lnTo>
                  <a:pt x="8701502" y="485930"/>
                </a:lnTo>
                <a:lnTo>
                  <a:pt x="8684579" y="479545"/>
                </a:lnTo>
                <a:lnTo>
                  <a:pt x="4021488" y="479545"/>
                </a:lnTo>
                <a:lnTo>
                  <a:pt x="3963147" y="479073"/>
                </a:lnTo>
                <a:lnTo>
                  <a:pt x="3904745" y="477878"/>
                </a:lnTo>
                <a:lnTo>
                  <a:pt x="3846300" y="475982"/>
                </a:lnTo>
                <a:lnTo>
                  <a:pt x="3787832" y="473411"/>
                </a:lnTo>
                <a:lnTo>
                  <a:pt x="3729357" y="470189"/>
                </a:lnTo>
                <a:lnTo>
                  <a:pt x="3670900" y="466339"/>
                </a:lnTo>
                <a:lnTo>
                  <a:pt x="3554102" y="456857"/>
                </a:lnTo>
                <a:lnTo>
                  <a:pt x="3437588" y="445158"/>
                </a:lnTo>
                <a:lnTo>
                  <a:pt x="3321509" y="431438"/>
                </a:lnTo>
                <a:lnTo>
                  <a:pt x="3206017" y="415890"/>
                </a:lnTo>
                <a:lnTo>
                  <a:pt x="3091263" y="398708"/>
                </a:lnTo>
                <a:lnTo>
                  <a:pt x="2920848" y="370300"/>
                </a:lnTo>
                <a:lnTo>
                  <a:pt x="2752945" y="339311"/>
                </a:lnTo>
                <a:lnTo>
                  <a:pt x="2588065" y="306398"/>
                </a:lnTo>
                <a:lnTo>
                  <a:pt x="2533865" y="295113"/>
                </a:lnTo>
                <a:lnTo>
                  <a:pt x="1603834" y="86237"/>
                </a:lnTo>
                <a:lnTo>
                  <a:pt x="1479102" y="60369"/>
                </a:lnTo>
                <a:lnTo>
                  <a:pt x="1400054" y="45173"/>
                </a:lnTo>
                <a:lnTo>
                  <a:pt x="1324468" y="31843"/>
                </a:lnTo>
                <a:lnTo>
                  <a:pt x="1252497" y="20575"/>
                </a:lnTo>
                <a:lnTo>
                  <a:pt x="1184291" y="11562"/>
                </a:lnTo>
                <a:lnTo>
                  <a:pt x="1120001" y="4999"/>
                </a:lnTo>
                <a:lnTo>
                  <a:pt x="1059779" y="1080"/>
                </a:lnTo>
                <a:lnTo>
                  <a:pt x="1031241" y="173"/>
                </a:lnTo>
                <a:lnTo>
                  <a:pt x="1003776" y="0"/>
                </a:lnTo>
                <a:close/>
              </a:path>
              <a:path w="9972675" h="795654">
                <a:moveTo>
                  <a:pt x="7280611" y="261226"/>
                </a:moveTo>
                <a:lnTo>
                  <a:pt x="7173301" y="261621"/>
                </a:lnTo>
                <a:lnTo>
                  <a:pt x="6896190" y="266615"/>
                </a:lnTo>
                <a:lnTo>
                  <a:pt x="6609019" y="276837"/>
                </a:lnTo>
                <a:lnTo>
                  <a:pt x="6196190" y="298743"/>
                </a:lnTo>
                <a:lnTo>
                  <a:pt x="5719234" y="332639"/>
                </a:lnTo>
                <a:lnTo>
                  <a:pt x="5134563" y="384568"/>
                </a:lnTo>
                <a:lnTo>
                  <a:pt x="4426566" y="460526"/>
                </a:lnTo>
                <a:lnTo>
                  <a:pt x="4369184" y="465804"/>
                </a:lnTo>
                <a:lnTo>
                  <a:pt x="4311607" y="470189"/>
                </a:lnTo>
                <a:lnTo>
                  <a:pt x="4253859" y="473703"/>
                </a:lnTo>
                <a:lnTo>
                  <a:pt x="4195953" y="476371"/>
                </a:lnTo>
                <a:lnTo>
                  <a:pt x="4137910" y="478218"/>
                </a:lnTo>
                <a:lnTo>
                  <a:pt x="4079748" y="479268"/>
                </a:lnTo>
                <a:lnTo>
                  <a:pt x="4021488" y="479545"/>
                </a:lnTo>
                <a:lnTo>
                  <a:pt x="8684579" y="479545"/>
                </a:lnTo>
                <a:lnTo>
                  <a:pt x="8639270" y="461679"/>
                </a:lnTo>
                <a:lnTo>
                  <a:pt x="8585487" y="437418"/>
                </a:lnTo>
                <a:lnTo>
                  <a:pt x="8541339" y="414684"/>
                </a:lnTo>
                <a:lnTo>
                  <a:pt x="8519316" y="404488"/>
                </a:lnTo>
                <a:lnTo>
                  <a:pt x="8471163" y="385284"/>
                </a:lnTo>
                <a:lnTo>
                  <a:pt x="8417704" y="367633"/>
                </a:lnTo>
                <a:lnTo>
                  <a:pt x="8359146" y="351496"/>
                </a:lnTo>
                <a:lnTo>
                  <a:pt x="8295694" y="336832"/>
                </a:lnTo>
                <a:lnTo>
                  <a:pt x="8227553" y="323602"/>
                </a:lnTo>
                <a:lnTo>
                  <a:pt x="8154927" y="311766"/>
                </a:lnTo>
                <a:lnTo>
                  <a:pt x="8116997" y="306358"/>
                </a:lnTo>
                <a:lnTo>
                  <a:pt x="8078024" y="301284"/>
                </a:lnTo>
                <a:lnTo>
                  <a:pt x="8038031" y="296538"/>
                </a:lnTo>
                <a:lnTo>
                  <a:pt x="7997047" y="292116"/>
                </a:lnTo>
                <a:lnTo>
                  <a:pt x="7912202" y="284222"/>
                </a:lnTo>
                <a:lnTo>
                  <a:pt x="7823694" y="277563"/>
                </a:lnTo>
                <a:lnTo>
                  <a:pt x="7731730" y="272099"/>
                </a:lnTo>
                <a:lnTo>
                  <a:pt x="7587750" y="266055"/>
                </a:lnTo>
                <a:lnTo>
                  <a:pt x="7437146" y="262476"/>
                </a:lnTo>
                <a:lnTo>
                  <a:pt x="7280611" y="261226"/>
                </a:lnTo>
                <a:close/>
              </a:path>
            </a:pathLst>
          </a:custGeom>
          <a:solidFill>
            <a:srgbClr val="0D575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0" name="bg object 18" hidden="1"/>
          <p:cNvSpPr/>
          <p:nvPr/>
        </p:nvSpPr>
        <p:spPr>
          <a:xfrm>
            <a:off x="0" y="0"/>
            <a:ext cx="12191040" cy="912600"/>
          </a:xfrm>
          <a:custGeom>
            <a:avLst/>
            <a:gdLst>
              <a:gd name="textAreaLeft" fmla="*/ 0 w 12191040"/>
              <a:gd name="textAreaRight" fmla="*/ 12192120 w 12191040"/>
              <a:gd name="textAreaTop" fmla="*/ 0 h 912600"/>
              <a:gd name="textAreaBottom" fmla="*/ 913680 h 912600"/>
            </a:gdLst>
            <a:ahLst/>
            <a:cxnLst/>
            <a:rect l="textAreaLeft" t="textAreaTop" r="textAreaRight" b="textAreaBottom"/>
            <a:pathLst>
              <a:path w="12192000" h="913765">
                <a:moveTo>
                  <a:pt x="12192000" y="205776"/>
                </a:moveTo>
                <a:lnTo>
                  <a:pt x="5481341" y="205776"/>
                </a:lnTo>
                <a:lnTo>
                  <a:pt x="5524486" y="206205"/>
                </a:lnTo>
                <a:lnTo>
                  <a:pt x="5567997" y="207152"/>
                </a:lnTo>
                <a:lnTo>
                  <a:pt x="5611872" y="208600"/>
                </a:lnTo>
                <a:lnTo>
                  <a:pt x="5656110" y="210531"/>
                </a:lnTo>
                <a:lnTo>
                  <a:pt x="5745664" y="215776"/>
                </a:lnTo>
                <a:lnTo>
                  <a:pt x="5836644" y="222746"/>
                </a:lnTo>
                <a:lnTo>
                  <a:pt x="5929033" y="231304"/>
                </a:lnTo>
                <a:lnTo>
                  <a:pt x="6022817" y="241310"/>
                </a:lnTo>
                <a:lnTo>
                  <a:pt x="6166072" y="258729"/>
                </a:lnTo>
                <a:lnTo>
                  <a:pt x="6361812" y="285725"/>
                </a:lnTo>
                <a:lnTo>
                  <a:pt x="7087776" y="398812"/>
                </a:lnTo>
                <a:lnTo>
                  <a:pt x="7529663" y="463172"/>
                </a:lnTo>
                <a:lnTo>
                  <a:pt x="7757576" y="491665"/>
                </a:lnTo>
                <a:lnTo>
                  <a:pt x="7931458" y="510510"/>
                </a:lnTo>
                <a:lnTo>
                  <a:pt x="8240970" y="538411"/>
                </a:lnTo>
                <a:lnTo>
                  <a:pt x="8583764" y="573564"/>
                </a:lnTo>
                <a:lnTo>
                  <a:pt x="10395548" y="789897"/>
                </a:lnTo>
                <a:lnTo>
                  <a:pt x="11094049" y="862903"/>
                </a:lnTo>
                <a:lnTo>
                  <a:pt x="11415738" y="889508"/>
                </a:lnTo>
                <a:lnTo>
                  <a:pt x="11615504" y="902306"/>
                </a:lnTo>
                <a:lnTo>
                  <a:pt x="11756224" y="908917"/>
                </a:lnTo>
                <a:lnTo>
                  <a:pt x="11888222" y="912707"/>
                </a:lnTo>
                <a:lnTo>
                  <a:pt x="11970968" y="913551"/>
                </a:lnTo>
                <a:lnTo>
                  <a:pt x="12049226" y="912968"/>
                </a:lnTo>
                <a:lnTo>
                  <a:pt x="12086596" y="912119"/>
                </a:lnTo>
                <a:lnTo>
                  <a:pt x="12122752" y="910888"/>
                </a:lnTo>
                <a:lnTo>
                  <a:pt x="12157663" y="909265"/>
                </a:lnTo>
                <a:lnTo>
                  <a:pt x="12192000" y="907189"/>
                </a:lnTo>
                <a:lnTo>
                  <a:pt x="12192000" y="205776"/>
                </a:lnTo>
                <a:close/>
              </a:path>
              <a:path w="12192000" h="913765">
                <a:moveTo>
                  <a:pt x="12192000" y="0"/>
                </a:moveTo>
                <a:lnTo>
                  <a:pt x="0" y="0"/>
                </a:lnTo>
                <a:lnTo>
                  <a:pt x="0" y="154875"/>
                </a:lnTo>
                <a:lnTo>
                  <a:pt x="55746" y="172728"/>
                </a:lnTo>
                <a:lnTo>
                  <a:pt x="128063" y="192966"/>
                </a:lnTo>
                <a:lnTo>
                  <a:pt x="166771" y="202812"/>
                </a:lnTo>
                <a:lnTo>
                  <a:pt x="207082" y="212479"/>
                </a:lnTo>
                <a:lnTo>
                  <a:pt x="248928" y="221966"/>
                </a:lnTo>
                <a:lnTo>
                  <a:pt x="292235" y="231274"/>
                </a:lnTo>
                <a:lnTo>
                  <a:pt x="336934" y="240404"/>
                </a:lnTo>
                <a:lnTo>
                  <a:pt x="430219" y="258132"/>
                </a:lnTo>
                <a:lnTo>
                  <a:pt x="528216" y="275156"/>
                </a:lnTo>
                <a:lnTo>
                  <a:pt x="682800" y="299386"/>
                </a:lnTo>
                <a:lnTo>
                  <a:pt x="900092" y="329284"/>
                </a:lnTo>
                <a:lnTo>
                  <a:pt x="1183274" y="362852"/>
                </a:lnTo>
                <a:lnTo>
                  <a:pt x="1528326" y="397673"/>
                </a:lnTo>
                <a:lnTo>
                  <a:pt x="2024612" y="439067"/>
                </a:lnTo>
                <a:lnTo>
                  <a:pt x="2581458" y="475485"/>
                </a:lnTo>
                <a:lnTo>
                  <a:pt x="2634016" y="477667"/>
                </a:lnTo>
                <a:lnTo>
                  <a:pt x="2686376" y="479260"/>
                </a:lnTo>
                <a:lnTo>
                  <a:pt x="2738545" y="480281"/>
                </a:lnTo>
                <a:lnTo>
                  <a:pt x="2790529" y="480751"/>
                </a:lnTo>
                <a:lnTo>
                  <a:pt x="2893970" y="480114"/>
                </a:lnTo>
                <a:lnTo>
                  <a:pt x="2996749" y="477502"/>
                </a:lnTo>
                <a:lnTo>
                  <a:pt x="3098919" y="473069"/>
                </a:lnTo>
                <a:lnTo>
                  <a:pt x="3200530" y="466968"/>
                </a:lnTo>
                <a:lnTo>
                  <a:pt x="3301635" y="459353"/>
                </a:lnTo>
                <a:lnTo>
                  <a:pt x="3452456" y="445430"/>
                </a:lnTo>
                <a:lnTo>
                  <a:pt x="3652258" y="423004"/>
                </a:lnTo>
                <a:lnTo>
                  <a:pt x="4643047" y="286208"/>
                </a:lnTo>
                <a:lnTo>
                  <a:pt x="4842447" y="262531"/>
                </a:lnTo>
                <a:lnTo>
                  <a:pt x="4992878" y="247396"/>
                </a:lnTo>
                <a:lnTo>
                  <a:pt x="5031475" y="240248"/>
                </a:lnTo>
                <a:lnTo>
                  <a:pt x="5070463" y="233827"/>
                </a:lnTo>
                <a:lnTo>
                  <a:pt x="5109838" y="228115"/>
                </a:lnTo>
                <a:lnTo>
                  <a:pt x="5149599" y="223096"/>
                </a:lnTo>
                <a:lnTo>
                  <a:pt x="5189744" y="218752"/>
                </a:lnTo>
                <a:lnTo>
                  <a:pt x="5230271" y="215065"/>
                </a:lnTo>
                <a:lnTo>
                  <a:pt x="5271178" y="212018"/>
                </a:lnTo>
                <a:lnTo>
                  <a:pt x="5312462" y="209594"/>
                </a:lnTo>
                <a:lnTo>
                  <a:pt x="5354123" y="207775"/>
                </a:lnTo>
                <a:lnTo>
                  <a:pt x="5396157" y="206544"/>
                </a:lnTo>
                <a:lnTo>
                  <a:pt x="5438564" y="205883"/>
                </a:lnTo>
                <a:lnTo>
                  <a:pt x="12192000" y="205776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575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91" name="bg object 16"/>
          <p:cNvPicPr/>
          <p:nvPr/>
        </p:nvPicPr>
        <p:blipFill>
          <a:blip r:embed="rId14"/>
          <a:stretch/>
        </p:blipFill>
        <p:spPr>
          <a:xfrm>
            <a:off x="10319400" y="4708800"/>
            <a:ext cx="1848240" cy="2095560"/>
          </a:xfrm>
          <a:prstGeom prst="rect">
            <a:avLst/>
          </a:prstGeom>
          <a:ln w="0">
            <a:noFill/>
          </a:ln>
        </p:spPr>
      </p:pic>
      <p:sp>
        <p:nvSpPr>
          <p:cNvPr id="92" name="bg object 17"/>
          <p:cNvSpPr/>
          <p:nvPr/>
        </p:nvSpPr>
        <p:spPr>
          <a:xfrm>
            <a:off x="0" y="6062400"/>
            <a:ext cx="9971640" cy="794520"/>
          </a:xfrm>
          <a:custGeom>
            <a:avLst/>
            <a:gdLst>
              <a:gd name="textAreaLeft" fmla="*/ 0 w 9971640"/>
              <a:gd name="textAreaRight" fmla="*/ 9972720 w 9971640"/>
              <a:gd name="textAreaTop" fmla="*/ 0 h 794520"/>
              <a:gd name="textAreaBottom" fmla="*/ 795600 h 794520"/>
            </a:gdLst>
            <a:ahLst/>
            <a:cxnLst/>
            <a:rect l="textAreaLeft" t="textAreaTop" r="textAreaRight" b="textAreaBottom"/>
            <a:pathLst>
              <a:path w="9972675" h="795654">
                <a:moveTo>
                  <a:pt x="1003776" y="0"/>
                </a:moveTo>
                <a:lnTo>
                  <a:pt x="952144" y="1952"/>
                </a:lnTo>
                <a:lnTo>
                  <a:pt x="898234" y="7856"/>
                </a:lnTo>
                <a:lnTo>
                  <a:pt x="832285" y="18704"/>
                </a:lnTo>
                <a:lnTo>
                  <a:pt x="758494" y="33827"/>
                </a:lnTo>
                <a:lnTo>
                  <a:pt x="718912" y="42902"/>
                </a:lnTo>
                <a:lnTo>
                  <a:pt x="677676" y="52936"/>
                </a:lnTo>
                <a:lnTo>
                  <a:pt x="634886" y="63895"/>
                </a:lnTo>
                <a:lnTo>
                  <a:pt x="590645" y="75741"/>
                </a:lnTo>
                <a:lnTo>
                  <a:pt x="545055" y="88438"/>
                </a:lnTo>
                <a:lnTo>
                  <a:pt x="450233" y="116241"/>
                </a:lnTo>
                <a:lnTo>
                  <a:pt x="351234" y="147013"/>
                </a:lnTo>
                <a:lnTo>
                  <a:pt x="248872" y="180464"/>
                </a:lnTo>
                <a:lnTo>
                  <a:pt x="143963" y="216302"/>
                </a:lnTo>
                <a:lnTo>
                  <a:pt x="0" y="267901"/>
                </a:lnTo>
                <a:lnTo>
                  <a:pt x="0" y="795500"/>
                </a:lnTo>
                <a:lnTo>
                  <a:pt x="9972527" y="795500"/>
                </a:lnTo>
                <a:lnTo>
                  <a:pt x="9429196" y="679701"/>
                </a:lnTo>
                <a:lnTo>
                  <a:pt x="9217640" y="631285"/>
                </a:lnTo>
                <a:lnTo>
                  <a:pt x="9069498" y="594965"/>
                </a:lnTo>
                <a:lnTo>
                  <a:pt x="8976910" y="570746"/>
                </a:lnTo>
                <a:lnTo>
                  <a:pt x="8889983" y="546521"/>
                </a:lnTo>
                <a:lnTo>
                  <a:pt x="8848836" y="534407"/>
                </a:lnTo>
                <a:lnTo>
                  <a:pt x="8809337" y="522290"/>
                </a:lnTo>
                <a:lnTo>
                  <a:pt x="8771564" y="510172"/>
                </a:lnTo>
                <a:lnTo>
                  <a:pt x="8701502" y="485930"/>
                </a:lnTo>
                <a:lnTo>
                  <a:pt x="8684579" y="479545"/>
                </a:lnTo>
                <a:lnTo>
                  <a:pt x="4021488" y="479545"/>
                </a:lnTo>
                <a:lnTo>
                  <a:pt x="3963147" y="479073"/>
                </a:lnTo>
                <a:lnTo>
                  <a:pt x="3904745" y="477878"/>
                </a:lnTo>
                <a:lnTo>
                  <a:pt x="3846300" y="475982"/>
                </a:lnTo>
                <a:lnTo>
                  <a:pt x="3787832" y="473411"/>
                </a:lnTo>
                <a:lnTo>
                  <a:pt x="3729357" y="470189"/>
                </a:lnTo>
                <a:lnTo>
                  <a:pt x="3670900" y="466339"/>
                </a:lnTo>
                <a:lnTo>
                  <a:pt x="3554102" y="456857"/>
                </a:lnTo>
                <a:lnTo>
                  <a:pt x="3437588" y="445158"/>
                </a:lnTo>
                <a:lnTo>
                  <a:pt x="3321509" y="431438"/>
                </a:lnTo>
                <a:lnTo>
                  <a:pt x="3206017" y="415890"/>
                </a:lnTo>
                <a:lnTo>
                  <a:pt x="3091263" y="398708"/>
                </a:lnTo>
                <a:lnTo>
                  <a:pt x="2920848" y="370300"/>
                </a:lnTo>
                <a:lnTo>
                  <a:pt x="2752945" y="339311"/>
                </a:lnTo>
                <a:lnTo>
                  <a:pt x="2588065" y="306398"/>
                </a:lnTo>
                <a:lnTo>
                  <a:pt x="2533865" y="295113"/>
                </a:lnTo>
                <a:lnTo>
                  <a:pt x="1603834" y="86237"/>
                </a:lnTo>
                <a:lnTo>
                  <a:pt x="1479102" y="60369"/>
                </a:lnTo>
                <a:lnTo>
                  <a:pt x="1400054" y="45173"/>
                </a:lnTo>
                <a:lnTo>
                  <a:pt x="1324468" y="31843"/>
                </a:lnTo>
                <a:lnTo>
                  <a:pt x="1252497" y="20575"/>
                </a:lnTo>
                <a:lnTo>
                  <a:pt x="1184291" y="11562"/>
                </a:lnTo>
                <a:lnTo>
                  <a:pt x="1120001" y="4999"/>
                </a:lnTo>
                <a:lnTo>
                  <a:pt x="1059779" y="1080"/>
                </a:lnTo>
                <a:lnTo>
                  <a:pt x="1031241" y="173"/>
                </a:lnTo>
                <a:lnTo>
                  <a:pt x="1003776" y="0"/>
                </a:lnTo>
                <a:close/>
              </a:path>
              <a:path w="9972675" h="795654">
                <a:moveTo>
                  <a:pt x="7280611" y="261226"/>
                </a:moveTo>
                <a:lnTo>
                  <a:pt x="7173301" y="261621"/>
                </a:lnTo>
                <a:lnTo>
                  <a:pt x="6896190" y="266615"/>
                </a:lnTo>
                <a:lnTo>
                  <a:pt x="6609019" y="276837"/>
                </a:lnTo>
                <a:lnTo>
                  <a:pt x="6196190" y="298743"/>
                </a:lnTo>
                <a:lnTo>
                  <a:pt x="5719234" y="332639"/>
                </a:lnTo>
                <a:lnTo>
                  <a:pt x="5134563" y="384568"/>
                </a:lnTo>
                <a:lnTo>
                  <a:pt x="4426566" y="460526"/>
                </a:lnTo>
                <a:lnTo>
                  <a:pt x="4369184" y="465804"/>
                </a:lnTo>
                <a:lnTo>
                  <a:pt x="4311607" y="470189"/>
                </a:lnTo>
                <a:lnTo>
                  <a:pt x="4253859" y="473703"/>
                </a:lnTo>
                <a:lnTo>
                  <a:pt x="4195953" y="476371"/>
                </a:lnTo>
                <a:lnTo>
                  <a:pt x="4137910" y="478218"/>
                </a:lnTo>
                <a:lnTo>
                  <a:pt x="4079748" y="479268"/>
                </a:lnTo>
                <a:lnTo>
                  <a:pt x="4021488" y="479545"/>
                </a:lnTo>
                <a:lnTo>
                  <a:pt x="8684579" y="479545"/>
                </a:lnTo>
                <a:lnTo>
                  <a:pt x="8639270" y="461679"/>
                </a:lnTo>
                <a:lnTo>
                  <a:pt x="8585487" y="437418"/>
                </a:lnTo>
                <a:lnTo>
                  <a:pt x="8541339" y="414684"/>
                </a:lnTo>
                <a:lnTo>
                  <a:pt x="8519316" y="404488"/>
                </a:lnTo>
                <a:lnTo>
                  <a:pt x="8471163" y="385284"/>
                </a:lnTo>
                <a:lnTo>
                  <a:pt x="8417704" y="367633"/>
                </a:lnTo>
                <a:lnTo>
                  <a:pt x="8359146" y="351496"/>
                </a:lnTo>
                <a:lnTo>
                  <a:pt x="8295694" y="336832"/>
                </a:lnTo>
                <a:lnTo>
                  <a:pt x="8227553" y="323602"/>
                </a:lnTo>
                <a:lnTo>
                  <a:pt x="8154927" y="311766"/>
                </a:lnTo>
                <a:lnTo>
                  <a:pt x="8116997" y="306358"/>
                </a:lnTo>
                <a:lnTo>
                  <a:pt x="8078024" y="301284"/>
                </a:lnTo>
                <a:lnTo>
                  <a:pt x="8038031" y="296538"/>
                </a:lnTo>
                <a:lnTo>
                  <a:pt x="7997047" y="292116"/>
                </a:lnTo>
                <a:lnTo>
                  <a:pt x="7912202" y="284222"/>
                </a:lnTo>
                <a:lnTo>
                  <a:pt x="7823694" y="277563"/>
                </a:lnTo>
                <a:lnTo>
                  <a:pt x="7731730" y="272099"/>
                </a:lnTo>
                <a:lnTo>
                  <a:pt x="7587750" y="266055"/>
                </a:lnTo>
                <a:lnTo>
                  <a:pt x="7437146" y="262476"/>
                </a:lnTo>
                <a:lnTo>
                  <a:pt x="7280611" y="261226"/>
                </a:lnTo>
                <a:close/>
              </a:path>
            </a:pathLst>
          </a:custGeom>
          <a:solidFill>
            <a:srgbClr val="0D575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3" name="bg object 18"/>
          <p:cNvSpPr/>
          <p:nvPr/>
        </p:nvSpPr>
        <p:spPr>
          <a:xfrm>
            <a:off x="0" y="0"/>
            <a:ext cx="12191040" cy="912600"/>
          </a:xfrm>
          <a:custGeom>
            <a:avLst/>
            <a:gdLst>
              <a:gd name="textAreaLeft" fmla="*/ 0 w 12191040"/>
              <a:gd name="textAreaRight" fmla="*/ 12192120 w 12191040"/>
              <a:gd name="textAreaTop" fmla="*/ 0 h 912600"/>
              <a:gd name="textAreaBottom" fmla="*/ 913680 h 912600"/>
            </a:gdLst>
            <a:ahLst/>
            <a:cxnLst/>
            <a:rect l="textAreaLeft" t="textAreaTop" r="textAreaRight" b="textAreaBottom"/>
            <a:pathLst>
              <a:path w="12192000" h="913765">
                <a:moveTo>
                  <a:pt x="12192000" y="205776"/>
                </a:moveTo>
                <a:lnTo>
                  <a:pt x="5481341" y="205776"/>
                </a:lnTo>
                <a:lnTo>
                  <a:pt x="5524486" y="206205"/>
                </a:lnTo>
                <a:lnTo>
                  <a:pt x="5567997" y="207152"/>
                </a:lnTo>
                <a:lnTo>
                  <a:pt x="5611872" y="208600"/>
                </a:lnTo>
                <a:lnTo>
                  <a:pt x="5656110" y="210531"/>
                </a:lnTo>
                <a:lnTo>
                  <a:pt x="5745664" y="215776"/>
                </a:lnTo>
                <a:lnTo>
                  <a:pt x="5836644" y="222746"/>
                </a:lnTo>
                <a:lnTo>
                  <a:pt x="5929033" y="231304"/>
                </a:lnTo>
                <a:lnTo>
                  <a:pt x="6022817" y="241310"/>
                </a:lnTo>
                <a:lnTo>
                  <a:pt x="6166072" y="258729"/>
                </a:lnTo>
                <a:lnTo>
                  <a:pt x="6361812" y="285725"/>
                </a:lnTo>
                <a:lnTo>
                  <a:pt x="7087776" y="398812"/>
                </a:lnTo>
                <a:lnTo>
                  <a:pt x="7529663" y="463172"/>
                </a:lnTo>
                <a:lnTo>
                  <a:pt x="7757576" y="491665"/>
                </a:lnTo>
                <a:lnTo>
                  <a:pt x="7931458" y="510510"/>
                </a:lnTo>
                <a:lnTo>
                  <a:pt x="8240970" y="538411"/>
                </a:lnTo>
                <a:lnTo>
                  <a:pt x="8583764" y="573564"/>
                </a:lnTo>
                <a:lnTo>
                  <a:pt x="10395548" y="789897"/>
                </a:lnTo>
                <a:lnTo>
                  <a:pt x="11094049" y="862903"/>
                </a:lnTo>
                <a:lnTo>
                  <a:pt x="11415738" y="889508"/>
                </a:lnTo>
                <a:lnTo>
                  <a:pt x="11615504" y="902306"/>
                </a:lnTo>
                <a:lnTo>
                  <a:pt x="11756224" y="908917"/>
                </a:lnTo>
                <a:lnTo>
                  <a:pt x="11888222" y="912707"/>
                </a:lnTo>
                <a:lnTo>
                  <a:pt x="11970968" y="913551"/>
                </a:lnTo>
                <a:lnTo>
                  <a:pt x="12049226" y="912968"/>
                </a:lnTo>
                <a:lnTo>
                  <a:pt x="12086596" y="912119"/>
                </a:lnTo>
                <a:lnTo>
                  <a:pt x="12122752" y="910888"/>
                </a:lnTo>
                <a:lnTo>
                  <a:pt x="12157663" y="909265"/>
                </a:lnTo>
                <a:lnTo>
                  <a:pt x="12192000" y="907189"/>
                </a:lnTo>
                <a:lnTo>
                  <a:pt x="12192000" y="205776"/>
                </a:lnTo>
                <a:close/>
              </a:path>
              <a:path w="12192000" h="913765">
                <a:moveTo>
                  <a:pt x="12192000" y="0"/>
                </a:moveTo>
                <a:lnTo>
                  <a:pt x="0" y="0"/>
                </a:lnTo>
                <a:lnTo>
                  <a:pt x="0" y="154875"/>
                </a:lnTo>
                <a:lnTo>
                  <a:pt x="55746" y="172728"/>
                </a:lnTo>
                <a:lnTo>
                  <a:pt x="128063" y="192966"/>
                </a:lnTo>
                <a:lnTo>
                  <a:pt x="166771" y="202812"/>
                </a:lnTo>
                <a:lnTo>
                  <a:pt x="207082" y="212479"/>
                </a:lnTo>
                <a:lnTo>
                  <a:pt x="248928" y="221966"/>
                </a:lnTo>
                <a:lnTo>
                  <a:pt x="292235" y="231274"/>
                </a:lnTo>
                <a:lnTo>
                  <a:pt x="336934" y="240404"/>
                </a:lnTo>
                <a:lnTo>
                  <a:pt x="430219" y="258132"/>
                </a:lnTo>
                <a:lnTo>
                  <a:pt x="528216" y="275156"/>
                </a:lnTo>
                <a:lnTo>
                  <a:pt x="682800" y="299386"/>
                </a:lnTo>
                <a:lnTo>
                  <a:pt x="900092" y="329284"/>
                </a:lnTo>
                <a:lnTo>
                  <a:pt x="1183274" y="362852"/>
                </a:lnTo>
                <a:lnTo>
                  <a:pt x="1528326" y="397673"/>
                </a:lnTo>
                <a:lnTo>
                  <a:pt x="2024612" y="439067"/>
                </a:lnTo>
                <a:lnTo>
                  <a:pt x="2581458" y="475485"/>
                </a:lnTo>
                <a:lnTo>
                  <a:pt x="2634016" y="477667"/>
                </a:lnTo>
                <a:lnTo>
                  <a:pt x="2686376" y="479260"/>
                </a:lnTo>
                <a:lnTo>
                  <a:pt x="2738545" y="480281"/>
                </a:lnTo>
                <a:lnTo>
                  <a:pt x="2790529" y="480751"/>
                </a:lnTo>
                <a:lnTo>
                  <a:pt x="2893970" y="480114"/>
                </a:lnTo>
                <a:lnTo>
                  <a:pt x="2996749" y="477502"/>
                </a:lnTo>
                <a:lnTo>
                  <a:pt x="3098919" y="473069"/>
                </a:lnTo>
                <a:lnTo>
                  <a:pt x="3200530" y="466968"/>
                </a:lnTo>
                <a:lnTo>
                  <a:pt x="3301635" y="459353"/>
                </a:lnTo>
                <a:lnTo>
                  <a:pt x="3452456" y="445430"/>
                </a:lnTo>
                <a:lnTo>
                  <a:pt x="3652258" y="423004"/>
                </a:lnTo>
                <a:lnTo>
                  <a:pt x="4643047" y="286208"/>
                </a:lnTo>
                <a:lnTo>
                  <a:pt x="4842447" y="262531"/>
                </a:lnTo>
                <a:lnTo>
                  <a:pt x="4992878" y="247396"/>
                </a:lnTo>
                <a:lnTo>
                  <a:pt x="5031475" y="240248"/>
                </a:lnTo>
                <a:lnTo>
                  <a:pt x="5070463" y="233827"/>
                </a:lnTo>
                <a:lnTo>
                  <a:pt x="5109838" y="228115"/>
                </a:lnTo>
                <a:lnTo>
                  <a:pt x="5149599" y="223096"/>
                </a:lnTo>
                <a:lnTo>
                  <a:pt x="5189744" y="218752"/>
                </a:lnTo>
                <a:lnTo>
                  <a:pt x="5230271" y="215065"/>
                </a:lnTo>
                <a:lnTo>
                  <a:pt x="5271178" y="212018"/>
                </a:lnTo>
                <a:lnTo>
                  <a:pt x="5312462" y="209594"/>
                </a:lnTo>
                <a:lnTo>
                  <a:pt x="5354123" y="207775"/>
                </a:lnTo>
                <a:lnTo>
                  <a:pt x="5396157" y="206544"/>
                </a:lnTo>
                <a:lnTo>
                  <a:pt x="5438564" y="205883"/>
                </a:lnTo>
                <a:lnTo>
                  <a:pt x="12192000" y="205776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575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4" name="bg object 19"/>
          <p:cNvSpPr/>
          <p:nvPr/>
        </p:nvSpPr>
        <p:spPr>
          <a:xfrm>
            <a:off x="10302120" y="4739760"/>
            <a:ext cx="1888560" cy="2117160"/>
          </a:xfrm>
          <a:custGeom>
            <a:avLst/>
            <a:gdLst>
              <a:gd name="textAreaLeft" fmla="*/ 0 w 1888560"/>
              <a:gd name="textAreaRight" fmla="*/ 1889640 w 1888560"/>
              <a:gd name="textAreaTop" fmla="*/ 0 h 2117160"/>
              <a:gd name="textAreaBottom" fmla="*/ 2118240 h 2117160"/>
            </a:gdLst>
            <a:ahLst/>
            <a:cxnLst/>
            <a:rect l="textAreaLeft" t="textAreaTop" r="textAreaRight" b="textAreaBottom"/>
            <a:pathLst>
              <a:path w="1889759" h="2118359">
                <a:moveTo>
                  <a:pt x="1889759" y="0"/>
                </a:moveTo>
                <a:lnTo>
                  <a:pt x="0" y="0"/>
                </a:lnTo>
                <a:lnTo>
                  <a:pt x="0" y="2118360"/>
                </a:lnTo>
                <a:lnTo>
                  <a:pt x="1889759" y="2118360"/>
                </a:lnTo>
                <a:lnTo>
                  <a:pt x="188975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95" name="bg object 20"/>
          <p:cNvPicPr/>
          <p:nvPr/>
        </p:nvPicPr>
        <p:blipFill>
          <a:blip r:embed="rId15"/>
          <a:stretch/>
        </p:blipFill>
        <p:spPr>
          <a:xfrm>
            <a:off x="9494640" y="0"/>
            <a:ext cx="2696400" cy="1035360"/>
          </a:xfrm>
          <a:prstGeom prst="rect">
            <a:avLst/>
          </a:prstGeom>
          <a:ln w="0">
            <a:noFill/>
          </a:ln>
        </p:spPr>
      </p:pic>
      <p:pic>
        <p:nvPicPr>
          <p:cNvPr id="96" name="bg object 21"/>
          <p:cNvPicPr/>
          <p:nvPr/>
        </p:nvPicPr>
        <p:blipFill>
          <a:blip r:embed="rId16"/>
          <a:stretch/>
        </p:blipFill>
        <p:spPr>
          <a:xfrm>
            <a:off x="1929240" y="3124080"/>
            <a:ext cx="8265240" cy="3174840"/>
          </a:xfrm>
          <a:prstGeom prst="rect">
            <a:avLst/>
          </a:prstGeom>
          <a:ln w="0">
            <a:noFill/>
          </a:ln>
        </p:spPr>
      </p:pic>
      <p:sp>
        <p:nvSpPr>
          <p:cNvPr id="97" name="PlaceHolder 1"/>
          <p:cNvSpPr>
            <a:spLocks noGrp="1"/>
          </p:cNvSpPr>
          <p:nvPr>
            <p:ph type="ftr" idx="7"/>
          </p:nvPr>
        </p:nvSpPr>
        <p:spPr>
          <a:xfrm>
            <a:off x="4145400" y="6378120"/>
            <a:ext cx="3900240" cy="34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98" name="PlaceHolder 2"/>
          <p:cNvSpPr>
            <a:spLocks noGrp="1"/>
          </p:cNvSpPr>
          <p:nvPr>
            <p:ph type="sldNum" idx="8"/>
          </p:nvPr>
        </p:nvSpPr>
        <p:spPr>
          <a:xfrm>
            <a:off x="8778240" y="6378120"/>
            <a:ext cx="2802960" cy="34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792F5B2B-3BD9-439B-84C8-62B5149443FC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dt" idx="9"/>
          </p:nvPr>
        </p:nvSpPr>
        <p:spPr>
          <a:xfrm>
            <a:off x="609480" y="6378120"/>
            <a:ext cx="2802960" cy="34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10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0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bg object 16"/>
          <p:cNvPicPr/>
          <p:nvPr/>
        </p:nvPicPr>
        <p:blipFill>
          <a:blip r:embed="rId14"/>
          <a:stretch/>
        </p:blipFill>
        <p:spPr>
          <a:xfrm>
            <a:off x="10319400" y="4708800"/>
            <a:ext cx="1848240" cy="2095560"/>
          </a:xfrm>
          <a:prstGeom prst="rect">
            <a:avLst/>
          </a:prstGeom>
          <a:ln w="0">
            <a:noFill/>
          </a:ln>
        </p:spPr>
      </p:pic>
      <p:sp>
        <p:nvSpPr>
          <p:cNvPr id="139" name="bg object 17"/>
          <p:cNvSpPr/>
          <p:nvPr/>
        </p:nvSpPr>
        <p:spPr>
          <a:xfrm>
            <a:off x="0" y="6062400"/>
            <a:ext cx="9971640" cy="794520"/>
          </a:xfrm>
          <a:custGeom>
            <a:avLst/>
            <a:gdLst>
              <a:gd name="textAreaLeft" fmla="*/ 0 w 9971640"/>
              <a:gd name="textAreaRight" fmla="*/ 9972720 w 9971640"/>
              <a:gd name="textAreaTop" fmla="*/ 0 h 794520"/>
              <a:gd name="textAreaBottom" fmla="*/ 795600 h 794520"/>
            </a:gdLst>
            <a:ahLst/>
            <a:cxnLst/>
            <a:rect l="textAreaLeft" t="textAreaTop" r="textAreaRight" b="textAreaBottom"/>
            <a:pathLst>
              <a:path w="9972675" h="795654">
                <a:moveTo>
                  <a:pt x="1003776" y="0"/>
                </a:moveTo>
                <a:lnTo>
                  <a:pt x="952144" y="1952"/>
                </a:lnTo>
                <a:lnTo>
                  <a:pt x="898234" y="7856"/>
                </a:lnTo>
                <a:lnTo>
                  <a:pt x="832285" y="18704"/>
                </a:lnTo>
                <a:lnTo>
                  <a:pt x="758494" y="33827"/>
                </a:lnTo>
                <a:lnTo>
                  <a:pt x="718912" y="42902"/>
                </a:lnTo>
                <a:lnTo>
                  <a:pt x="677676" y="52936"/>
                </a:lnTo>
                <a:lnTo>
                  <a:pt x="634886" y="63895"/>
                </a:lnTo>
                <a:lnTo>
                  <a:pt x="590645" y="75741"/>
                </a:lnTo>
                <a:lnTo>
                  <a:pt x="545055" y="88438"/>
                </a:lnTo>
                <a:lnTo>
                  <a:pt x="450233" y="116241"/>
                </a:lnTo>
                <a:lnTo>
                  <a:pt x="351234" y="147013"/>
                </a:lnTo>
                <a:lnTo>
                  <a:pt x="248872" y="180464"/>
                </a:lnTo>
                <a:lnTo>
                  <a:pt x="143963" y="216302"/>
                </a:lnTo>
                <a:lnTo>
                  <a:pt x="0" y="267901"/>
                </a:lnTo>
                <a:lnTo>
                  <a:pt x="0" y="795500"/>
                </a:lnTo>
                <a:lnTo>
                  <a:pt x="9972527" y="795500"/>
                </a:lnTo>
                <a:lnTo>
                  <a:pt x="9429196" y="679701"/>
                </a:lnTo>
                <a:lnTo>
                  <a:pt x="9217640" y="631285"/>
                </a:lnTo>
                <a:lnTo>
                  <a:pt x="9069498" y="594965"/>
                </a:lnTo>
                <a:lnTo>
                  <a:pt x="8976910" y="570746"/>
                </a:lnTo>
                <a:lnTo>
                  <a:pt x="8889983" y="546521"/>
                </a:lnTo>
                <a:lnTo>
                  <a:pt x="8848836" y="534407"/>
                </a:lnTo>
                <a:lnTo>
                  <a:pt x="8809337" y="522290"/>
                </a:lnTo>
                <a:lnTo>
                  <a:pt x="8771564" y="510172"/>
                </a:lnTo>
                <a:lnTo>
                  <a:pt x="8701502" y="485930"/>
                </a:lnTo>
                <a:lnTo>
                  <a:pt x="8684579" y="479545"/>
                </a:lnTo>
                <a:lnTo>
                  <a:pt x="4021488" y="479545"/>
                </a:lnTo>
                <a:lnTo>
                  <a:pt x="3963147" y="479073"/>
                </a:lnTo>
                <a:lnTo>
                  <a:pt x="3904745" y="477878"/>
                </a:lnTo>
                <a:lnTo>
                  <a:pt x="3846300" y="475982"/>
                </a:lnTo>
                <a:lnTo>
                  <a:pt x="3787832" y="473411"/>
                </a:lnTo>
                <a:lnTo>
                  <a:pt x="3729357" y="470189"/>
                </a:lnTo>
                <a:lnTo>
                  <a:pt x="3670900" y="466339"/>
                </a:lnTo>
                <a:lnTo>
                  <a:pt x="3554102" y="456857"/>
                </a:lnTo>
                <a:lnTo>
                  <a:pt x="3437588" y="445158"/>
                </a:lnTo>
                <a:lnTo>
                  <a:pt x="3321509" y="431438"/>
                </a:lnTo>
                <a:lnTo>
                  <a:pt x="3206017" y="415890"/>
                </a:lnTo>
                <a:lnTo>
                  <a:pt x="3091263" y="398708"/>
                </a:lnTo>
                <a:lnTo>
                  <a:pt x="2920848" y="370300"/>
                </a:lnTo>
                <a:lnTo>
                  <a:pt x="2752945" y="339311"/>
                </a:lnTo>
                <a:lnTo>
                  <a:pt x="2588065" y="306398"/>
                </a:lnTo>
                <a:lnTo>
                  <a:pt x="2533865" y="295113"/>
                </a:lnTo>
                <a:lnTo>
                  <a:pt x="1603834" y="86237"/>
                </a:lnTo>
                <a:lnTo>
                  <a:pt x="1479102" y="60369"/>
                </a:lnTo>
                <a:lnTo>
                  <a:pt x="1400054" y="45173"/>
                </a:lnTo>
                <a:lnTo>
                  <a:pt x="1324468" y="31843"/>
                </a:lnTo>
                <a:lnTo>
                  <a:pt x="1252497" y="20575"/>
                </a:lnTo>
                <a:lnTo>
                  <a:pt x="1184291" y="11562"/>
                </a:lnTo>
                <a:lnTo>
                  <a:pt x="1120001" y="4999"/>
                </a:lnTo>
                <a:lnTo>
                  <a:pt x="1059779" y="1080"/>
                </a:lnTo>
                <a:lnTo>
                  <a:pt x="1031241" y="173"/>
                </a:lnTo>
                <a:lnTo>
                  <a:pt x="1003776" y="0"/>
                </a:lnTo>
                <a:close/>
              </a:path>
              <a:path w="9972675" h="795654">
                <a:moveTo>
                  <a:pt x="7280611" y="261226"/>
                </a:moveTo>
                <a:lnTo>
                  <a:pt x="7173301" y="261621"/>
                </a:lnTo>
                <a:lnTo>
                  <a:pt x="6896190" y="266615"/>
                </a:lnTo>
                <a:lnTo>
                  <a:pt x="6609019" y="276837"/>
                </a:lnTo>
                <a:lnTo>
                  <a:pt x="6196190" y="298743"/>
                </a:lnTo>
                <a:lnTo>
                  <a:pt x="5719234" y="332639"/>
                </a:lnTo>
                <a:lnTo>
                  <a:pt x="5134563" y="384568"/>
                </a:lnTo>
                <a:lnTo>
                  <a:pt x="4426566" y="460526"/>
                </a:lnTo>
                <a:lnTo>
                  <a:pt x="4369184" y="465804"/>
                </a:lnTo>
                <a:lnTo>
                  <a:pt x="4311607" y="470189"/>
                </a:lnTo>
                <a:lnTo>
                  <a:pt x="4253859" y="473703"/>
                </a:lnTo>
                <a:lnTo>
                  <a:pt x="4195953" y="476371"/>
                </a:lnTo>
                <a:lnTo>
                  <a:pt x="4137910" y="478218"/>
                </a:lnTo>
                <a:lnTo>
                  <a:pt x="4079748" y="479268"/>
                </a:lnTo>
                <a:lnTo>
                  <a:pt x="4021488" y="479545"/>
                </a:lnTo>
                <a:lnTo>
                  <a:pt x="8684579" y="479545"/>
                </a:lnTo>
                <a:lnTo>
                  <a:pt x="8639270" y="461679"/>
                </a:lnTo>
                <a:lnTo>
                  <a:pt x="8585487" y="437418"/>
                </a:lnTo>
                <a:lnTo>
                  <a:pt x="8541339" y="414684"/>
                </a:lnTo>
                <a:lnTo>
                  <a:pt x="8519316" y="404488"/>
                </a:lnTo>
                <a:lnTo>
                  <a:pt x="8471163" y="385284"/>
                </a:lnTo>
                <a:lnTo>
                  <a:pt x="8417704" y="367633"/>
                </a:lnTo>
                <a:lnTo>
                  <a:pt x="8359146" y="351496"/>
                </a:lnTo>
                <a:lnTo>
                  <a:pt x="8295694" y="336832"/>
                </a:lnTo>
                <a:lnTo>
                  <a:pt x="8227553" y="323602"/>
                </a:lnTo>
                <a:lnTo>
                  <a:pt x="8154927" y="311766"/>
                </a:lnTo>
                <a:lnTo>
                  <a:pt x="8116997" y="306358"/>
                </a:lnTo>
                <a:lnTo>
                  <a:pt x="8078024" y="301284"/>
                </a:lnTo>
                <a:lnTo>
                  <a:pt x="8038031" y="296538"/>
                </a:lnTo>
                <a:lnTo>
                  <a:pt x="7997047" y="292116"/>
                </a:lnTo>
                <a:lnTo>
                  <a:pt x="7912202" y="284222"/>
                </a:lnTo>
                <a:lnTo>
                  <a:pt x="7823694" y="277563"/>
                </a:lnTo>
                <a:lnTo>
                  <a:pt x="7731730" y="272099"/>
                </a:lnTo>
                <a:lnTo>
                  <a:pt x="7587750" y="266055"/>
                </a:lnTo>
                <a:lnTo>
                  <a:pt x="7437146" y="262476"/>
                </a:lnTo>
                <a:lnTo>
                  <a:pt x="7280611" y="261226"/>
                </a:lnTo>
                <a:close/>
              </a:path>
            </a:pathLst>
          </a:custGeom>
          <a:solidFill>
            <a:srgbClr val="0D575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40" name="bg object 18"/>
          <p:cNvSpPr/>
          <p:nvPr/>
        </p:nvSpPr>
        <p:spPr>
          <a:xfrm>
            <a:off x="0" y="0"/>
            <a:ext cx="12191040" cy="912600"/>
          </a:xfrm>
          <a:custGeom>
            <a:avLst/>
            <a:gdLst>
              <a:gd name="textAreaLeft" fmla="*/ 0 w 12191040"/>
              <a:gd name="textAreaRight" fmla="*/ 12192120 w 12191040"/>
              <a:gd name="textAreaTop" fmla="*/ 0 h 912600"/>
              <a:gd name="textAreaBottom" fmla="*/ 913680 h 912600"/>
            </a:gdLst>
            <a:ahLst/>
            <a:cxnLst/>
            <a:rect l="textAreaLeft" t="textAreaTop" r="textAreaRight" b="textAreaBottom"/>
            <a:pathLst>
              <a:path w="12192000" h="913765">
                <a:moveTo>
                  <a:pt x="12192000" y="205776"/>
                </a:moveTo>
                <a:lnTo>
                  <a:pt x="5481341" y="205776"/>
                </a:lnTo>
                <a:lnTo>
                  <a:pt x="5524486" y="206205"/>
                </a:lnTo>
                <a:lnTo>
                  <a:pt x="5567997" y="207152"/>
                </a:lnTo>
                <a:lnTo>
                  <a:pt x="5611872" y="208600"/>
                </a:lnTo>
                <a:lnTo>
                  <a:pt x="5656110" y="210531"/>
                </a:lnTo>
                <a:lnTo>
                  <a:pt x="5745664" y="215776"/>
                </a:lnTo>
                <a:lnTo>
                  <a:pt x="5836644" y="222746"/>
                </a:lnTo>
                <a:lnTo>
                  <a:pt x="5929033" y="231304"/>
                </a:lnTo>
                <a:lnTo>
                  <a:pt x="6022817" y="241310"/>
                </a:lnTo>
                <a:lnTo>
                  <a:pt x="6166072" y="258729"/>
                </a:lnTo>
                <a:lnTo>
                  <a:pt x="6361812" y="285725"/>
                </a:lnTo>
                <a:lnTo>
                  <a:pt x="7087776" y="398812"/>
                </a:lnTo>
                <a:lnTo>
                  <a:pt x="7529663" y="463172"/>
                </a:lnTo>
                <a:lnTo>
                  <a:pt x="7757576" y="491665"/>
                </a:lnTo>
                <a:lnTo>
                  <a:pt x="7931458" y="510510"/>
                </a:lnTo>
                <a:lnTo>
                  <a:pt x="8240970" y="538411"/>
                </a:lnTo>
                <a:lnTo>
                  <a:pt x="8583764" y="573564"/>
                </a:lnTo>
                <a:lnTo>
                  <a:pt x="10395548" y="789897"/>
                </a:lnTo>
                <a:lnTo>
                  <a:pt x="11094049" y="862903"/>
                </a:lnTo>
                <a:lnTo>
                  <a:pt x="11415738" y="889508"/>
                </a:lnTo>
                <a:lnTo>
                  <a:pt x="11615504" y="902306"/>
                </a:lnTo>
                <a:lnTo>
                  <a:pt x="11756224" y="908917"/>
                </a:lnTo>
                <a:lnTo>
                  <a:pt x="11888222" y="912707"/>
                </a:lnTo>
                <a:lnTo>
                  <a:pt x="11970968" y="913551"/>
                </a:lnTo>
                <a:lnTo>
                  <a:pt x="12049226" y="912968"/>
                </a:lnTo>
                <a:lnTo>
                  <a:pt x="12086596" y="912119"/>
                </a:lnTo>
                <a:lnTo>
                  <a:pt x="12122752" y="910888"/>
                </a:lnTo>
                <a:lnTo>
                  <a:pt x="12157663" y="909265"/>
                </a:lnTo>
                <a:lnTo>
                  <a:pt x="12192000" y="907189"/>
                </a:lnTo>
                <a:lnTo>
                  <a:pt x="12192000" y="205776"/>
                </a:lnTo>
                <a:close/>
              </a:path>
              <a:path w="12192000" h="913765">
                <a:moveTo>
                  <a:pt x="12192000" y="0"/>
                </a:moveTo>
                <a:lnTo>
                  <a:pt x="0" y="0"/>
                </a:lnTo>
                <a:lnTo>
                  <a:pt x="0" y="154875"/>
                </a:lnTo>
                <a:lnTo>
                  <a:pt x="55746" y="172728"/>
                </a:lnTo>
                <a:lnTo>
                  <a:pt x="128063" y="192966"/>
                </a:lnTo>
                <a:lnTo>
                  <a:pt x="166771" y="202812"/>
                </a:lnTo>
                <a:lnTo>
                  <a:pt x="207082" y="212479"/>
                </a:lnTo>
                <a:lnTo>
                  <a:pt x="248928" y="221966"/>
                </a:lnTo>
                <a:lnTo>
                  <a:pt x="292235" y="231274"/>
                </a:lnTo>
                <a:lnTo>
                  <a:pt x="336934" y="240404"/>
                </a:lnTo>
                <a:lnTo>
                  <a:pt x="430219" y="258132"/>
                </a:lnTo>
                <a:lnTo>
                  <a:pt x="528216" y="275156"/>
                </a:lnTo>
                <a:lnTo>
                  <a:pt x="682800" y="299386"/>
                </a:lnTo>
                <a:lnTo>
                  <a:pt x="900092" y="329284"/>
                </a:lnTo>
                <a:lnTo>
                  <a:pt x="1183274" y="362852"/>
                </a:lnTo>
                <a:lnTo>
                  <a:pt x="1528326" y="397673"/>
                </a:lnTo>
                <a:lnTo>
                  <a:pt x="2024612" y="439067"/>
                </a:lnTo>
                <a:lnTo>
                  <a:pt x="2581458" y="475485"/>
                </a:lnTo>
                <a:lnTo>
                  <a:pt x="2634016" y="477667"/>
                </a:lnTo>
                <a:lnTo>
                  <a:pt x="2686376" y="479260"/>
                </a:lnTo>
                <a:lnTo>
                  <a:pt x="2738545" y="480281"/>
                </a:lnTo>
                <a:lnTo>
                  <a:pt x="2790529" y="480751"/>
                </a:lnTo>
                <a:lnTo>
                  <a:pt x="2893970" y="480114"/>
                </a:lnTo>
                <a:lnTo>
                  <a:pt x="2996749" y="477502"/>
                </a:lnTo>
                <a:lnTo>
                  <a:pt x="3098919" y="473069"/>
                </a:lnTo>
                <a:lnTo>
                  <a:pt x="3200530" y="466968"/>
                </a:lnTo>
                <a:lnTo>
                  <a:pt x="3301635" y="459353"/>
                </a:lnTo>
                <a:lnTo>
                  <a:pt x="3452456" y="445430"/>
                </a:lnTo>
                <a:lnTo>
                  <a:pt x="3652258" y="423004"/>
                </a:lnTo>
                <a:lnTo>
                  <a:pt x="4643047" y="286208"/>
                </a:lnTo>
                <a:lnTo>
                  <a:pt x="4842447" y="262531"/>
                </a:lnTo>
                <a:lnTo>
                  <a:pt x="4992878" y="247396"/>
                </a:lnTo>
                <a:lnTo>
                  <a:pt x="5031475" y="240248"/>
                </a:lnTo>
                <a:lnTo>
                  <a:pt x="5070463" y="233827"/>
                </a:lnTo>
                <a:lnTo>
                  <a:pt x="5109838" y="228115"/>
                </a:lnTo>
                <a:lnTo>
                  <a:pt x="5149599" y="223096"/>
                </a:lnTo>
                <a:lnTo>
                  <a:pt x="5189744" y="218752"/>
                </a:lnTo>
                <a:lnTo>
                  <a:pt x="5230271" y="215065"/>
                </a:lnTo>
                <a:lnTo>
                  <a:pt x="5271178" y="212018"/>
                </a:lnTo>
                <a:lnTo>
                  <a:pt x="5312462" y="209594"/>
                </a:lnTo>
                <a:lnTo>
                  <a:pt x="5354123" y="207775"/>
                </a:lnTo>
                <a:lnTo>
                  <a:pt x="5396157" y="206544"/>
                </a:lnTo>
                <a:lnTo>
                  <a:pt x="5438564" y="205883"/>
                </a:lnTo>
                <a:lnTo>
                  <a:pt x="12192000" y="205776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575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41" name="PlaceHolder 1"/>
          <p:cNvSpPr>
            <a:spLocks noGrp="1"/>
          </p:cNvSpPr>
          <p:nvPr>
            <p:ph type="ftr" idx="10"/>
          </p:nvPr>
        </p:nvSpPr>
        <p:spPr>
          <a:xfrm>
            <a:off x="4145400" y="6378120"/>
            <a:ext cx="3900240" cy="34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42" name="PlaceHolder 2"/>
          <p:cNvSpPr>
            <a:spLocks noGrp="1"/>
          </p:cNvSpPr>
          <p:nvPr>
            <p:ph type="sldNum" idx="11"/>
          </p:nvPr>
        </p:nvSpPr>
        <p:spPr>
          <a:xfrm>
            <a:off x="8778240" y="6378120"/>
            <a:ext cx="2802960" cy="34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fld id="{54D517E1-FF3C-46AC-A436-79DD650E9065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dt" idx="12"/>
          </p:nvPr>
        </p:nvSpPr>
        <p:spPr>
          <a:xfrm>
            <a:off x="609480" y="6378120"/>
            <a:ext cx="2802960" cy="34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1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bg object 16"/>
          <p:cNvSpPr/>
          <p:nvPr/>
        </p:nvSpPr>
        <p:spPr>
          <a:xfrm>
            <a:off x="0" y="0"/>
            <a:ext cx="12191400" cy="1092960"/>
          </a:xfrm>
          <a:custGeom>
            <a:avLst/>
            <a:gdLst>
              <a:gd name="textAreaLeft" fmla="*/ 0 w 12191400"/>
              <a:gd name="textAreaRight" fmla="*/ 12192120 w 12191400"/>
              <a:gd name="textAreaTop" fmla="*/ 0 h 1092960"/>
              <a:gd name="textAreaBottom" fmla="*/ 1093680 h 1092960"/>
            </a:gdLst>
            <a:ahLst/>
            <a:cxnLst/>
            <a:rect l="textAreaLeft" t="textAreaTop" r="textAreaRight" b="textAreaBottom"/>
            <a:pathLst>
              <a:path w="9144000" h="820419">
                <a:moveTo>
                  <a:pt x="9144000" y="0"/>
                </a:moveTo>
                <a:lnTo>
                  <a:pt x="0" y="0"/>
                </a:lnTo>
                <a:lnTo>
                  <a:pt x="0" y="819912"/>
                </a:lnTo>
                <a:lnTo>
                  <a:pt x="9144000" y="819912"/>
                </a:lnTo>
                <a:lnTo>
                  <a:pt x="9144000" y="0"/>
                </a:lnTo>
                <a:close/>
              </a:path>
            </a:pathLst>
          </a:custGeom>
          <a:solidFill>
            <a:srgbClr val="1571E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339" name="bg object 17"/>
          <p:cNvPicPr/>
          <p:nvPr/>
        </p:nvPicPr>
        <p:blipFill>
          <a:blip r:embed="rId14"/>
          <a:stretch/>
        </p:blipFill>
        <p:spPr>
          <a:xfrm>
            <a:off x="9739080" y="406440"/>
            <a:ext cx="2007000" cy="279360"/>
          </a:xfrm>
          <a:prstGeom prst="rect">
            <a:avLst/>
          </a:prstGeom>
          <a:ln w="0">
            <a:noFill/>
          </a:ln>
        </p:spPr>
      </p:pic>
      <p:sp>
        <p:nvSpPr>
          <p:cNvPr id="340" name="PlaceHolder 1"/>
          <p:cNvSpPr>
            <a:spLocks noGrp="1"/>
          </p:cNvSpPr>
          <p:nvPr>
            <p:ph type="ftr" idx="22"/>
          </p:nvPr>
        </p:nvSpPr>
        <p:spPr>
          <a:xfrm>
            <a:off x="4145040" y="6377400"/>
            <a:ext cx="3900600" cy="34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sldNum" idx="23"/>
          </p:nvPr>
        </p:nvSpPr>
        <p:spPr>
          <a:xfrm>
            <a:off x="11670480" y="6374520"/>
            <a:ext cx="288720" cy="22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38160" indent="0">
              <a:lnSpc>
                <a:spcPct val="100000"/>
              </a:lnSpc>
              <a:buNone/>
              <a:tabLst>
                <a:tab pos="0" algn="l"/>
              </a:tabLst>
              <a:defRPr lang="ru-RU" sz="1000" b="0" strike="noStrike" spc="-7">
                <a:solidFill>
                  <a:srgbClr val="464756"/>
                </a:solidFill>
                <a:latin typeface="Microsoft Sans Serif"/>
                <a:ea typeface="DejaVu Sans"/>
              </a:defRPr>
            </a:lvl1pPr>
          </a:lstStyle>
          <a:p>
            <a:pPr marL="38160" indent="0">
              <a:lnSpc>
                <a:spcPct val="100000"/>
              </a:lnSpc>
              <a:buNone/>
              <a:tabLst>
                <a:tab pos="0" algn="l"/>
              </a:tabLst>
            </a:pPr>
            <a:fld id="{B68D41CF-6ADC-4237-85B8-5C5A33083A97}" type="slidenum">
              <a:rPr lang="ru-RU" sz="1000" b="0" strike="noStrike" spc="-7">
                <a:solidFill>
                  <a:srgbClr val="464756"/>
                </a:solidFill>
                <a:latin typeface="Microsoft Sans Serif"/>
                <a:ea typeface="DejaVu Sans"/>
              </a:rPr>
              <a:t>‹#›</a:t>
            </a:fld>
            <a:endParaRPr lang="ru-RU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dt" idx="24"/>
          </p:nvPr>
        </p:nvSpPr>
        <p:spPr>
          <a:xfrm>
            <a:off x="609480" y="6377400"/>
            <a:ext cx="2803320" cy="342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34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4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bitronicslab.com/guide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shkola1romodanovo-r13.gosweb.gosuslugi.ru/svedeniya-ob/obrazovatelnoy-organizatsii/tochka-rosta/obrasovatelnye-programmy_71.html" TargetMode="External"/><Relationship Id="rId7" Type="http://schemas.openxmlformats.org/officeDocument/2006/relationships/image" Target="../media/image6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hyperlink" Target="https://shkola1romodanovo-r13.gosweb.gosuslugi.ru/svedeniya-ob/obrazovatelnoy-organizatsii/tochka-rosta/obrasovatelnye-programmy_70.html" TargetMode="External"/><Relationship Id="rId4" Type="http://schemas.openxmlformats.org/officeDocument/2006/relationships/hyperlink" Target="https://shkola1romodanovo-r13.gosweb.gosuslugi.ru/svedeniya-ob/obrazovatelnoy-organizatsii/tochka-rosta/obrasovatelnye-programmy_69.html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0.png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jpeg"/><Relationship Id="rId5" Type="http://schemas.openxmlformats.org/officeDocument/2006/relationships/image" Target="../media/image7.jpeg"/><Relationship Id="rId4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7.png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imlabo.ru/" TargetMode="External"/><Relationship Id="rId5" Type="http://schemas.openxmlformats.org/officeDocument/2006/relationships/hyperlink" Target="https://shkola1romodanovo-r13.ru/" TargetMode="External"/><Relationship Id="rId4" Type="http://schemas.openxmlformats.org/officeDocument/2006/relationships/hyperlink" Target="https://apkpro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object 12"/>
          <p:cNvSpPr/>
          <p:nvPr/>
        </p:nvSpPr>
        <p:spPr>
          <a:xfrm>
            <a:off x="2723400" y="2795400"/>
            <a:ext cx="6054120" cy="2964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algn="ctr">
              <a:lnSpc>
                <a:spcPts val="3651"/>
              </a:lnSpc>
              <a:spcBef>
                <a:spcPts val="105"/>
              </a:spcBef>
            </a:pPr>
            <a:r>
              <a:rPr lang="ru-RU" sz="32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Мастер-</a:t>
            </a:r>
            <a:r>
              <a:rPr lang="ru-RU" sz="3200" b="1" strike="noStrike" spc="-21">
                <a:solidFill>
                  <a:srgbClr val="0D5755"/>
                </a:solidFill>
                <a:latin typeface="Times New Roman"/>
                <a:ea typeface="DejaVu Sans"/>
              </a:rPr>
              <a:t>класс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  <a:p>
            <a:pPr marL="12600" algn="ctr">
              <a:lnSpc>
                <a:spcPts val="3461"/>
              </a:lnSpc>
              <a:spcBef>
                <a:spcPts val="241"/>
              </a:spcBef>
            </a:pPr>
            <a:r>
              <a:rPr lang="ru-RU" sz="32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по</a:t>
            </a:r>
            <a:r>
              <a:rPr lang="ru-RU" sz="3200" b="1" strike="noStrike" spc="-46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21">
                <a:solidFill>
                  <a:srgbClr val="0D5755"/>
                </a:solidFill>
                <a:latin typeface="Times New Roman"/>
                <a:ea typeface="DejaVu Sans"/>
              </a:rPr>
              <a:t>использованию</a:t>
            </a:r>
            <a:r>
              <a:rPr lang="ru-RU" sz="3200" b="1" strike="noStrike" spc="-60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21">
                <a:solidFill>
                  <a:srgbClr val="0D5755"/>
                </a:solidFill>
                <a:latin typeface="Times New Roman"/>
                <a:ea typeface="DejaVu Sans"/>
              </a:rPr>
              <a:t>оборудования </a:t>
            </a:r>
            <a:r>
              <a:rPr lang="ru-RU" sz="32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центра</a:t>
            </a:r>
            <a:r>
              <a:rPr lang="ru-RU" sz="3200" b="1" strike="noStrike" spc="-97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26">
                <a:solidFill>
                  <a:srgbClr val="C00000"/>
                </a:solidFill>
                <a:latin typeface="Times New Roman"/>
                <a:ea typeface="DejaVu Sans"/>
              </a:rPr>
              <a:t>«Точка</a:t>
            </a:r>
            <a:r>
              <a:rPr lang="ru-RU" sz="3200" b="1" strike="noStrike" spc="-106">
                <a:solidFill>
                  <a:srgbClr val="C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2">
                <a:solidFill>
                  <a:srgbClr val="C00000"/>
                </a:solidFill>
                <a:latin typeface="Times New Roman"/>
                <a:ea typeface="DejaVu Sans"/>
              </a:rPr>
              <a:t>роста»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816"/>
              </a:spcBef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  <a:p>
            <a:pPr marL="602640" indent="720" algn="ctr">
              <a:lnSpc>
                <a:spcPts val="2591"/>
              </a:lnSpc>
              <a:tabLst>
                <a:tab pos="0" algn="l"/>
              </a:tabLst>
            </a:pPr>
            <a:r>
              <a:rPr lang="ru-RU" sz="2400" b="1" strike="noStrike" spc="-26">
                <a:solidFill>
                  <a:srgbClr val="0D5755"/>
                </a:solidFill>
                <a:latin typeface="Times New Roman"/>
                <a:ea typeface="DejaVu Sans"/>
              </a:rPr>
              <a:t>Подготовила</a:t>
            </a:r>
            <a:r>
              <a:rPr lang="ru-RU" sz="2400" b="1" strike="noStrike" spc="-60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учитель</a:t>
            </a:r>
            <a:r>
              <a:rPr lang="ru-RU" sz="2400" b="1" strike="noStrike" spc="-5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21">
                <a:solidFill>
                  <a:srgbClr val="0D5755"/>
                </a:solidFill>
                <a:latin typeface="Times New Roman"/>
                <a:ea typeface="DejaVu Sans"/>
              </a:rPr>
              <a:t>биологии МБОУСОШ №7 Маклакова Ольга Александровна </a:t>
            </a:r>
            <a:r>
              <a:rPr lang="ru-RU" sz="2400" b="1" strike="noStrike" spc="-111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52" name="object 13"/>
          <p:cNvGrpSpPr/>
          <p:nvPr/>
        </p:nvGrpSpPr>
        <p:grpSpPr>
          <a:xfrm>
            <a:off x="9997560" y="3092040"/>
            <a:ext cx="2193480" cy="3764880"/>
            <a:chOff x="9997560" y="3092040"/>
            <a:chExt cx="2193480" cy="3764880"/>
          </a:xfrm>
        </p:grpSpPr>
        <p:sp>
          <p:nvSpPr>
            <p:cNvPr id="653" name="object 14"/>
            <p:cNvSpPr/>
            <p:nvPr/>
          </p:nvSpPr>
          <p:spPr>
            <a:xfrm>
              <a:off x="10226160" y="4724280"/>
              <a:ext cx="1964880" cy="2132640"/>
            </a:xfrm>
            <a:custGeom>
              <a:avLst/>
              <a:gdLst>
                <a:gd name="textAreaLeft" fmla="*/ 0 w 1964880"/>
                <a:gd name="textAreaRight" fmla="*/ 1965960 w 1964880"/>
                <a:gd name="textAreaTop" fmla="*/ 0 h 2132640"/>
                <a:gd name="textAreaBottom" fmla="*/ 2133720 h 2132640"/>
              </a:gdLst>
              <a:ahLst/>
              <a:cxnLst/>
              <a:rect l="textAreaLeft" t="textAreaTop" r="textAreaRight" b="textAreaBottom"/>
              <a:pathLst>
                <a:path w="1965959" h="2133600">
                  <a:moveTo>
                    <a:pt x="1965959" y="0"/>
                  </a:moveTo>
                  <a:lnTo>
                    <a:pt x="0" y="0"/>
                  </a:lnTo>
                  <a:lnTo>
                    <a:pt x="0" y="2133600"/>
                  </a:lnTo>
                  <a:lnTo>
                    <a:pt x="1965959" y="2133600"/>
                  </a:lnTo>
                  <a:lnTo>
                    <a:pt x="19659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654" name="object 15"/>
            <p:cNvPicPr/>
            <p:nvPr/>
          </p:nvPicPr>
          <p:blipFill>
            <a:blip r:embed="rId2"/>
            <a:stretch/>
          </p:blipFill>
          <p:spPr>
            <a:xfrm>
              <a:off x="9997560" y="3092040"/>
              <a:ext cx="1768320" cy="318564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object 2"/>
          <p:cNvPicPr/>
          <p:nvPr/>
        </p:nvPicPr>
        <p:blipFill>
          <a:blip r:embed="rId2"/>
          <a:stretch/>
        </p:blipFill>
        <p:spPr>
          <a:xfrm>
            <a:off x="9144000" y="0"/>
            <a:ext cx="3047040" cy="1088640"/>
          </a:xfrm>
          <a:prstGeom prst="rect">
            <a:avLst/>
          </a:prstGeom>
          <a:ln w="0">
            <a:noFill/>
          </a:ln>
        </p:spPr>
      </p:pic>
      <p:pic>
        <p:nvPicPr>
          <p:cNvPr id="699" name="object 3"/>
          <p:cNvPicPr/>
          <p:nvPr/>
        </p:nvPicPr>
        <p:blipFill>
          <a:blip r:embed="rId3"/>
          <a:stretch/>
        </p:blipFill>
        <p:spPr>
          <a:xfrm>
            <a:off x="3646800" y="1290960"/>
            <a:ext cx="4532760" cy="4427640"/>
          </a:xfrm>
          <a:prstGeom prst="rect">
            <a:avLst/>
          </a:prstGeom>
          <a:ln w="0">
            <a:noFill/>
          </a:ln>
        </p:spPr>
      </p:pic>
      <p:sp>
        <p:nvSpPr>
          <p:cNvPr id="700" name="object 4"/>
          <p:cNvSpPr/>
          <p:nvPr/>
        </p:nvSpPr>
        <p:spPr>
          <a:xfrm>
            <a:off x="261360" y="1317960"/>
            <a:ext cx="2949840" cy="37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Датчик</a:t>
            </a:r>
            <a:r>
              <a:rPr lang="ru-RU" sz="2400" b="1" strike="noStrike" spc="-137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температуры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1" name="object 5"/>
          <p:cNvSpPr/>
          <p:nvPr/>
        </p:nvSpPr>
        <p:spPr>
          <a:xfrm>
            <a:off x="397800" y="3895200"/>
            <a:ext cx="5889960" cy="238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Датчик</a:t>
            </a:r>
            <a:r>
              <a:rPr lang="ru-RU" sz="2400" b="1" strike="noStrike" spc="-137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напряжения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2384"/>
              </a:spcBef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104040">
              <a:lnSpc>
                <a:spcPct val="100000"/>
              </a:lnSpc>
            </a:pP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Датчик</a:t>
            </a:r>
            <a:r>
              <a:rPr lang="ru-RU" sz="2400" b="1" strike="noStrike" spc="-111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силы</a:t>
            </a:r>
            <a:r>
              <a:rPr lang="ru-RU" sz="2400" b="1" strike="noStrike" spc="-97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21">
                <a:solidFill>
                  <a:srgbClr val="0D5755"/>
                </a:solidFill>
                <a:latin typeface="Times New Roman"/>
                <a:ea typeface="DejaVu Sans"/>
              </a:rPr>
              <a:t>тока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104040">
              <a:lnSpc>
                <a:spcPct val="100000"/>
              </a:lnSpc>
              <a:spcBef>
                <a:spcPts val="1925"/>
              </a:spcBef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3351600">
              <a:lnSpc>
                <a:spcPct val="100000"/>
              </a:lnSpc>
            </a:pP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Датчик</a:t>
            </a:r>
            <a:r>
              <a:rPr lang="ru-RU" sz="2400" b="1" strike="noStrike" spc="-137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ускорения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2" name="object 6"/>
          <p:cNvSpPr/>
          <p:nvPr/>
        </p:nvSpPr>
        <p:spPr>
          <a:xfrm>
            <a:off x="3170520" y="1479600"/>
            <a:ext cx="5120280" cy="3660480"/>
          </a:xfrm>
          <a:custGeom>
            <a:avLst/>
            <a:gdLst>
              <a:gd name="textAreaLeft" fmla="*/ 0 w 5120280"/>
              <a:gd name="textAreaRight" fmla="*/ 5121360 w 5120280"/>
              <a:gd name="textAreaTop" fmla="*/ 0 h 3660480"/>
              <a:gd name="textAreaBottom" fmla="*/ 3661560 h 3660480"/>
            </a:gdLst>
            <a:ahLst/>
            <a:cxnLst/>
            <a:rect l="textAreaLeft" t="textAreaTop" r="textAreaRight" b="textAreaBottom"/>
            <a:pathLst>
              <a:path w="5121275" h="3661410">
                <a:moveTo>
                  <a:pt x="1989201" y="2759964"/>
                </a:moveTo>
                <a:lnTo>
                  <a:pt x="1973453" y="2725166"/>
                </a:lnTo>
                <a:lnTo>
                  <a:pt x="90766" y="3582022"/>
                </a:lnTo>
                <a:lnTo>
                  <a:pt x="126365" y="3531616"/>
                </a:lnTo>
                <a:lnTo>
                  <a:pt x="107645" y="3501834"/>
                </a:lnTo>
                <a:lnTo>
                  <a:pt x="100825" y="3504438"/>
                </a:lnTo>
                <a:lnTo>
                  <a:pt x="95377" y="3509645"/>
                </a:lnTo>
                <a:lnTo>
                  <a:pt x="0" y="3644265"/>
                </a:lnTo>
                <a:lnTo>
                  <a:pt x="164211" y="3660902"/>
                </a:lnTo>
                <a:lnTo>
                  <a:pt x="171704" y="3660216"/>
                </a:lnTo>
                <a:lnTo>
                  <a:pt x="178142" y="3656774"/>
                </a:lnTo>
                <a:lnTo>
                  <a:pt x="182816" y="3651161"/>
                </a:lnTo>
                <a:lnTo>
                  <a:pt x="184416" y="3645916"/>
                </a:lnTo>
                <a:lnTo>
                  <a:pt x="185039" y="3643884"/>
                </a:lnTo>
                <a:lnTo>
                  <a:pt x="106260" y="3616807"/>
                </a:lnTo>
                <a:lnTo>
                  <a:pt x="1989201" y="2759964"/>
                </a:lnTo>
                <a:close/>
              </a:path>
              <a:path w="5121275" h="3661410">
                <a:moveTo>
                  <a:pt x="2084451" y="943229"/>
                </a:moveTo>
                <a:lnTo>
                  <a:pt x="2059178" y="914781"/>
                </a:lnTo>
                <a:lnTo>
                  <a:pt x="220967" y="2537079"/>
                </a:lnTo>
                <a:lnTo>
                  <a:pt x="240411" y="2478278"/>
                </a:lnTo>
                <a:lnTo>
                  <a:pt x="220878" y="2453259"/>
                </a:lnTo>
                <a:lnTo>
                  <a:pt x="213868" y="2455253"/>
                </a:lnTo>
                <a:lnTo>
                  <a:pt x="208089" y="2459748"/>
                </a:lnTo>
                <a:lnTo>
                  <a:pt x="204343" y="2466340"/>
                </a:lnTo>
                <a:lnTo>
                  <a:pt x="152387" y="2622931"/>
                </a:lnTo>
                <a:lnTo>
                  <a:pt x="207010" y="2612136"/>
                </a:lnTo>
                <a:lnTo>
                  <a:pt x="314325" y="2590927"/>
                </a:lnTo>
                <a:lnTo>
                  <a:pt x="329311" y="2568575"/>
                </a:lnTo>
                <a:lnTo>
                  <a:pt x="326402" y="2561615"/>
                </a:lnTo>
                <a:lnTo>
                  <a:pt x="321221" y="2556472"/>
                </a:lnTo>
                <a:lnTo>
                  <a:pt x="314502" y="2553627"/>
                </a:lnTo>
                <a:lnTo>
                  <a:pt x="306959" y="2553589"/>
                </a:lnTo>
                <a:lnTo>
                  <a:pt x="246138" y="2565616"/>
                </a:lnTo>
                <a:lnTo>
                  <a:pt x="2084451" y="943229"/>
                </a:lnTo>
                <a:close/>
              </a:path>
              <a:path w="5121275" h="3661410">
                <a:moveTo>
                  <a:pt x="2275332" y="543941"/>
                </a:moveTo>
                <a:lnTo>
                  <a:pt x="246875" y="54991"/>
                </a:lnTo>
                <a:lnTo>
                  <a:pt x="301955" y="38481"/>
                </a:lnTo>
                <a:lnTo>
                  <a:pt x="306197" y="37211"/>
                </a:lnTo>
                <a:lnTo>
                  <a:pt x="312839" y="33629"/>
                </a:lnTo>
                <a:lnTo>
                  <a:pt x="317449" y="27965"/>
                </a:lnTo>
                <a:lnTo>
                  <a:pt x="319608" y="20980"/>
                </a:lnTo>
                <a:lnTo>
                  <a:pt x="318897" y="13462"/>
                </a:lnTo>
                <a:lnTo>
                  <a:pt x="315379" y="6819"/>
                </a:lnTo>
                <a:lnTo>
                  <a:pt x="309740" y="2197"/>
                </a:lnTo>
                <a:lnTo>
                  <a:pt x="302780" y="0"/>
                </a:lnTo>
                <a:lnTo>
                  <a:pt x="295275" y="635"/>
                </a:lnTo>
                <a:lnTo>
                  <a:pt x="137160" y="48133"/>
                </a:lnTo>
                <a:lnTo>
                  <a:pt x="256286" y="162306"/>
                </a:lnTo>
                <a:lnTo>
                  <a:pt x="262686" y="166357"/>
                </a:lnTo>
                <a:lnTo>
                  <a:pt x="269887" y="167627"/>
                </a:lnTo>
                <a:lnTo>
                  <a:pt x="277012" y="166116"/>
                </a:lnTo>
                <a:lnTo>
                  <a:pt x="237883" y="91922"/>
                </a:lnTo>
                <a:lnTo>
                  <a:pt x="2266442" y="581025"/>
                </a:lnTo>
                <a:lnTo>
                  <a:pt x="2275332" y="543941"/>
                </a:lnTo>
                <a:close/>
              </a:path>
              <a:path w="5121275" h="3661410">
                <a:moveTo>
                  <a:pt x="5120767" y="1193546"/>
                </a:moveTo>
                <a:lnTo>
                  <a:pt x="4979670" y="1107948"/>
                </a:lnTo>
                <a:lnTo>
                  <a:pt x="4972545" y="1105395"/>
                </a:lnTo>
                <a:lnTo>
                  <a:pt x="4965255" y="1105763"/>
                </a:lnTo>
                <a:lnTo>
                  <a:pt x="4958626" y="1108849"/>
                </a:lnTo>
                <a:lnTo>
                  <a:pt x="4953508" y="1114425"/>
                </a:lnTo>
                <a:lnTo>
                  <a:pt x="4950942" y="1121498"/>
                </a:lnTo>
                <a:lnTo>
                  <a:pt x="4951311" y="1128801"/>
                </a:lnTo>
                <a:lnTo>
                  <a:pt x="4954397" y="1135456"/>
                </a:lnTo>
                <a:lnTo>
                  <a:pt x="4959985" y="1140587"/>
                </a:lnTo>
                <a:lnTo>
                  <a:pt x="5012702" y="1172552"/>
                </a:lnTo>
                <a:lnTo>
                  <a:pt x="3903472" y="1153795"/>
                </a:lnTo>
                <a:lnTo>
                  <a:pt x="3902710" y="1191895"/>
                </a:lnTo>
                <a:lnTo>
                  <a:pt x="5012258" y="1210652"/>
                </a:lnTo>
                <a:lnTo>
                  <a:pt x="4958207" y="1240917"/>
                </a:lnTo>
                <a:lnTo>
                  <a:pt x="4952479" y="1245882"/>
                </a:lnTo>
                <a:lnTo>
                  <a:pt x="4949202" y="1252410"/>
                </a:lnTo>
                <a:lnTo>
                  <a:pt x="4948606" y="1259713"/>
                </a:lnTo>
                <a:lnTo>
                  <a:pt x="4950968" y="1266952"/>
                </a:lnTo>
                <a:lnTo>
                  <a:pt x="4955870" y="1272667"/>
                </a:lnTo>
                <a:lnTo>
                  <a:pt x="4962398" y="1275905"/>
                </a:lnTo>
                <a:lnTo>
                  <a:pt x="4969675" y="1276489"/>
                </a:lnTo>
                <a:lnTo>
                  <a:pt x="4976876" y="1274191"/>
                </a:lnTo>
                <a:lnTo>
                  <a:pt x="5088128" y="1211834"/>
                </a:lnTo>
                <a:lnTo>
                  <a:pt x="5120767" y="1193546"/>
                </a:lnTo>
                <a:close/>
              </a:path>
            </a:pathLst>
          </a:custGeom>
          <a:solidFill>
            <a:srgbClr val="C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703" name="PlaceHolder 1"/>
          <p:cNvSpPr>
            <a:spLocks noGrp="1"/>
          </p:cNvSpPr>
          <p:nvPr>
            <p:ph type="title" idx="4294967295"/>
          </p:nvPr>
        </p:nvSpPr>
        <p:spPr>
          <a:xfrm>
            <a:off x="0" y="368300"/>
            <a:ext cx="2757488" cy="1157288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105"/>
              </a:spcBef>
              <a:buNone/>
              <a:tabLst>
                <a:tab pos="0" algn="l"/>
              </a:tabLst>
            </a:pPr>
            <a:r>
              <a:rPr lang="ru-RU" sz="3200" b="1" strike="noStrike" spc="-32">
                <a:solidFill>
                  <a:srgbClr val="0D5755"/>
                </a:solidFill>
                <a:latin typeface="Times New Roman"/>
                <a:ea typeface="Arial"/>
              </a:rPr>
              <a:t>Мультидатчик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4" name="object 8"/>
          <p:cNvSpPr/>
          <p:nvPr/>
        </p:nvSpPr>
        <p:spPr>
          <a:xfrm>
            <a:off x="10149840" y="4678560"/>
            <a:ext cx="2041200" cy="2178360"/>
          </a:xfrm>
          <a:custGeom>
            <a:avLst/>
            <a:gdLst>
              <a:gd name="textAreaLeft" fmla="*/ 0 w 2041200"/>
              <a:gd name="textAreaRight" fmla="*/ 2042280 w 2041200"/>
              <a:gd name="textAreaTop" fmla="*/ 0 h 2178360"/>
              <a:gd name="textAreaBottom" fmla="*/ 2179440 h 2178360"/>
            </a:gdLst>
            <a:ahLst/>
            <a:cxnLst/>
            <a:rect l="textAreaLeft" t="textAreaTop" r="textAreaRight" b="textAreaBottom"/>
            <a:pathLst>
              <a:path w="2042159" h="2179320">
                <a:moveTo>
                  <a:pt x="2042159" y="0"/>
                </a:moveTo>
                <a:lnTo>
                  <a:pt x="0" y="0"/>
                </a:lnTo>
                <a:lnTo>
                  <a:pt x="0" y="2179319"/>
                </a:lnTo>
                <a:lnTo>
                  <a:pt x="2042159" y="2179319"/>
                </a:lnTo>
                <a:lnTo>
                  <a:pt x="204215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05" name="object 9"/>
          <p:cNvSpPr/>
          <p:nvPr/>
        </p:nvSpPr>
        <p:spPr>
          <a:xfrm>
            <a:off x="8325360" y="1362600"/>
            <a:ext cx="2876040" cy="165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Датчик</a:t>
            </a:r>
            <a:r>
              <a:rPr lang="ru-RU" sz="2400" b="1" strike="noStrike" spc="-137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абсолютного давления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56520">
              <a:lnSpc>
                <a:spcPct val="100000"/>
              </a:lnSpc>
              <a:spcBef>
                <a:spcPts val="1451"/>
              </a:spcBef>
            </a:pP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Датчик</a:t>
            </a:r>
            <a:r>
              <a:rPr lang="ru-RU" sz="2400" b="1" strike="noStrike" spc="-126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магнитного </a:t>
            </a:r>
            <a:r>
              <a:rPr lang="ru-RU" sz="2400" b="1" strike="noStrike" spc="-21">
                <a:solidFill>
                  <a:srgbClr val="0D5755"/>
                </a:solidFill>
                <a:latin typeface="Times New Roman"/>
                <a:ea typeface="DejaVu Sans"/>
              </a:rPr>
              <a:t>поля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06" name="object 10"/>
          <p:cNvGrpSpPr/>
          <p:nvPr/>
        </p:nvGrpSpPr>
        <p:grpSpPr>
          <a:xfrm>
            <a:off x="9235080" y="2810520"/>
            <a:ext cx="2132640" cy="3560400"/>
            <a:chOff x="9235080" y="2810520"/>
            <a:chExt cx="2132640" cy="3560400"/>
          </a:xfrm>
        </p:grpSpPr>
        <p:pic>
          <p:nvPicPr>
            <p:cNvPr id="707" name="object 11"/>
            <p:cNvPicPr/>
            <p:nvPr/>
          </p:nvPicPr>
          <p:blipFill>
            <a:blip r:embed="rId4"/>
            <a:stretch/>
          </p:blipFill>
          <p:spPr>
            <a:xfrm>
              <a:off x="9739800" y="4317480"/>
              <a:ext cx="1627920" cy="2053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08" name="object 12"/>
            <p:cNvSpPr/>
            <p:nvPr/>
          </p:nvSpPr>
          <p:spPr>
            <a:xfrm>
              <a:off x="9235080" y="2810520"/>
              <a:ext cx="1006200" cy="1654920"/>
            </a:xfrm>
            <a:custGeom>
              <a:avLst/>
              <a:gdLst>
                <a:gd name="textAreaLeft" fmla="*/ 0 w 1006200"/>
                <a:gd name="textAreaRight" fmla="*/ 1007280 w 1006200"/>
                <a:gd name="textAreaTop" fmla="*/ 0 h 1654920"/>
                <a:gd name="textAreaBottom" fmla="*/ 1656000 h 1654920"/>
              </a:gdLst>
              <a:ahLst/>
              <a:cxnLst/>
              <a:rect l="textAreaLeft" t="textAreaTop" r="textAreaRight" b="textAreaBottom"/>
              <a:pathLst>
                <a:path w="1007109" h="1656079">
                  <a:moveTo>
                    <a:pt x="873373" y="1541172"/>
                  </a:moveTo>
                  <a:lnTo>
                    <a:pt x="866092" y="1541843"/>
                  </a:lnTo>
                  <a:lnTo>
                    <a:pt x="859597" y="1545181"/>
                  </a:lnTo>
                  <a:lnTo>
                    <a:pt x="854710" y="1550923"/>
                  </a:lnTo>
                  <a:lnTo>
                    <a:pt x="852507" y="1558168"/>
                  </a:lnTo>
                  <a:lnTo>
                    <a:pt x="853186" y="1565449"/>
                  </a:lnTo>
                  <a:lnTo>
                    <a:pt x="856531" y="1571944"/>
                  </a:lnTo>
                  <a:lnTo>
                    <a:pt x="862330" y="1576831"/>
                  </a:lnTo>
                  <a:lnTo>
                    <a:pt x="1006983" y="1656079"/>
                  </a:lnTo>
                  <a:lnTo>
                    <a:pt x="1006687" y="1633473"/>
                  </a:lnTo>
                  <a:lnTo>
                    <a:pt x="971169" y="1633473"/>
                  </a:lnTo>
                  <a:lnTo>
                    <a:pt x="934832" y="1573088"/>
                  </a:lnTo>
                  <a:lnTo>
                    <a:pt x="880618" y="1543430"/>
                  </a:lnTo>
                  <a:lnTo>
                    <a:pt x="873373" y="1541172"/>
                  </a:lnTo>
                  <a:close/>
                </a:path>
                <a:path w="1007109" h="1656079">
                  <a:moveTo>
                    <a:pt x="934832" y="1573088"/>
                  </a:moveTo>
                  <a:lnTo>
                    <a:pt x="971169" y="1633473"/>
                  </a:lnTo>
                  <a:lnTo>
                    <a:pt x="987064" y="1623948"/>
                  </a:lnTo>
                  <a:lnTo>
                    <a:pt x="968501" y="1623948"/>
                  </a:lnTo>
                  <a:lnTo>
                    <a:pt x="968062" y="1591267"/>
                  </a:lnTo>
                  <a:lnTo>
                    <a:pt x="934832" y="1573088"/>
                  </a:lnTo>
                  <a:close/>
                </a:path>
                <a:path w="1007109" h="1656079">
                  <a:moveTo>
                    <a:pt x="985520" y="1472310"/>
                  </a:moveTo>
                  <a:lnTo>
                    <a:pt x="978118" y="1473898"/>
                  </a:lnTo>
                  <a:lnTo>
                    <a:pt x="972121" y="1478057"/>
                  </a:lnTo>
                  <a:lnTo>
                    <a:pt x="968124" y="1484169"/>
                  </a:lnTo>
                  <a:lnTo>
                    <a:pt x="966724" y="1491614"/>
                  </a:lnTo>
                  <a:lnTo>
                    <a:pt x="967557" y="1553666"/>
                  </a:lnTo>
                  <a:lnTo>
                    <a:pt x="1003808" y="1613915"/>
                  </a:lnTo>
                  <a:lnTo>
                    <a:pt x="971169" y="1633473"/>
                  </a:lnTo>
                  <a:lnTo>
                    <a:pt x="1006687" y="1633473"/>
                  </a:lnTo>
                  <a:lnTo>
                    <a:pt x="1004824" y="1491106"/>
                  </a:lnTo>
                  <a:lnTo>
                    <a:pt x="1003218" y="1483705"/>
                  </a:lnTo>
                  <a:lnTo>
                    <a:pt x="999029" y="1477708"/>
                  </a:lnTo>
                  <a:lnTo>
                    <a:pt x="992911" y="1473711"/>
                  </a:lnTo>
                  <a:lnTo>
                    <a:pt x="985520" y="1472310"/>
                  </a:lnTo>
                  <a:close/>
                </a:path>
                <a:path w="1007109" h="1656079">
                  <a:moveTo>
                    <a:pt x="968062" y="1591267"/>
                  </a:moveTo>
                  <a:lnTo>
                    <a:pt x="968501" y="1623948"/>
                  </a:lnTo>
                  <a:lnTo>
                    <a:pt x="996696" y="1606930"/>
                  </a:lnTo>
                  <a:lnTo>
                    <a:pt x="968062" y="1591267"/>
                  </a:lnTo>
                  <a:close/>
                </a:path>
                <a:path w="1007109" h="1656079">
                  <a:moveTo>
                    <a:pt x="967557" y="1553666"/>
                  </a:moveTo>
                  <a:lnTo>
                    <a:pt x="968062" y="1591267"/>
                  </a:lnTo>
                  <a:lnTo>
                    <a:pt x="996696" y="1606930"/>
                  </a:lnTo>
                  <a:lnTo>
                    <a:pt x="968501" y="1623948"/>
                  </a:lnTo>
                  <a:lnTo>
                    <a:pt x="987064" y="1623948"/>
                  </a:lnTo>
                  <a:lnTo>
                    <a:pt x="1003808" y="1613915"/>
                  </a:lnTo>
                  <a:lnTo>
                    <a:pt x="967557" y="1553666"/>
                  </a:lnTo>
                  <a:close/>
                </a:path>
                <a:path w="1007109" h="1656079">
                  <a:moveTo>
                    <a:pt x="32766" y="0"/>
                  </a:moveTo>
                  <a:lnTo>
                    <a:pt x="0" y="19557"/>
                  </a:lnTo>
                  <a:lnTo>
                    <a:pt x="934832" y="1573088"/>
                  </a:lnTo>
                  <a:lnTo>
                    <a:pt x="968062" y="1591267"/>
                  </a:lnTo>
                  <a:lnTo>
                    <a:pt x="967557" y="1553666"/>
                  </a:lnTo>
                  <a:lnTo>
                    <a:pt x="32766" y="0"/>
                  </a:lnTo>
                  <a:close/>
                </a:path>
              </a:pathLst>
            </a:custGeom>
            <a:solidFill>
              <a:srgbClr val="C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709" name="object 13"/>
          <p:cNvGrpSpPr/>
          <p:nvPr/>
        </p:nvGrpSpPr>
        <p:grpSpPr>
          <a:xfrm>
            <a:off x="1094400" y="1586520"/>
            <a:ext cx="7151400" cy="2153880"/>
            <a:chOff x="1094400" y="1586520"/>
            <a:chExt cx="7151400" cy="2153880"/>
          </a:xfrm>
        </p:grpSpPr>
        <p:sp>
          <p:nvSpPr>
            <p:cNvPr id="710" name="object 14"/>
            <p:cNvSpPr/>
            <p:nvPr/>
          </p:nvSpPr>
          <p:spPr>
            <a:xfrm>
              <a:off x="6852240" y="1586520"/>
              <a:ext cx="1393560" cy="548280"/>
            </a:xfrm>
            <a:custGeom>
              <a:avLst/>
              <a:gdLst>
                <a:gd name="textAreaLeft" fmla="*/ 0 w 1393560"/>
                <a:gd name="textAreaRight" fmla="*/ 1394640 w 1393560"/>
                <a:gd name="textAreaTop" fmla="*/ 0 h 548280"/>
                <a:gd name="textAreaBottom" fmla="*/ 549360 h 548280"/>
              </a:gdLst>
              <a:ahLst/>
              <a:cxnLst/>
              <a:rect l="textAreaLeft" t="textAreaTop" r="textAreaRight" b="textAreaBottom"/>
              <a:pathLst>
                <a:path w="1394459" h="549275">
                  <a:moveTo>
                    <a:pt x="1285717" y="48617"/>
                  </a:moveTo>
                  <a:lnTo>
                    <a:pt x="0" y="513461"/>
                  </a:lnTo>
                  <a:lnTo>
                    <a:pt x="12954" y="549275"/>
                  </a:lnTo>
                  <a:lnTo>
                    <a:pt x="1298796" y="84386"/>
                  </a:lnTo>
                  <a:lnTo>
                    <a:pt x="1322959" y="55447"/>
                  </a:lnTo>
                  <a:lnTo>
                    <a:pt x="1285717" y="48617"/>
                  </a:lnTo>
                  <a:close/>
                </a:path>
                <a:path w="1394459" h="549275">
                  <a:moveTo>
                    <a:pt x="1366334" y="24637"/>
                  </a:moveTo>
                  <a:lnTo>
                    <a:pt x="1352042" y="24637"/>
                  </a:lnTo>
                  <a:lnTo>
                    <a:pt x="1364996" y="60451"/>
                  </a:lnTo>
                  <a:lnTo>
                    <a:pt x="1298796" y="84386"/>
                  </a:lnTo>
                  <a:lnTo>
                    <a:pt x="1259078" y="131952"/>
                  </a:lnTo>
                  <a:lnTo>
                    <a:pt x="1255472" y="138568"/>
                  </a:lnTo>
                  <a:lnTo>
                    <a:pt x="1254712" y="145827"/>
                  </a:lnTo>
                  <a:lnTo>
                    <a:pt x="1256738" y="152848"/>
                  </a:lnTo>
                  <a:lnTo>
                    <a:pt x="1261491" y="158750"/>
                  </a:lnTo>
                  <a:lnTo>
                    <a:pt x="1268106" y="162337"/>
                  </a:lnTo>
                  <a:lnTo>
                    <a:pt x="1275365" y="163067"/>
                  </a:lnTo>
                  <a:lnTo>
                    <a:pt x="1282386" y="161036"/>
                  </a:lnTo>
                  <a:lnTo>
                    <a:pt x="1288288" y="156337"/>
                  </a:lnTo>
                  <a:lnTo>
                    <a:pt x="1394079" y="29717"/>
                  </a:lnTo>
                  <a:lnTo>
                    <a:pt x="1366334" y="24637"/>
                  </a:lnTo>
                  <a:close/>
                </a:path>
                <a:path w="1394459" h="549275">
                  <a:moveTo>
                    <a:pt x="1322959" y="55447"/>
                  </a:moveTo>
                  <a:lnTo>
                    <a:pt x="1298796" y="84386"/>
                  </a:lnTo>
                  <a:lnTo>
                    <a:pt x="1362537" y="61340"/>
                  </a:lnTo>
                  <a:lnTo>
                    <a:pt x="1355090" y="61340"/>
                  </a:lnTo>
                  <a:lnTo>
                    <a:pt x="1322959" y="55447"/>
                  </a:lnTo>
                  <a:close/>
                </a:path>
                <a:path w="1394459" h="549275">
                  <a:moveTo>
                    <a:pt x="1343914" y="30352"/>
                  </a:moveTo>
                  <a:lnTo>
                    <a:pt x="1322959" y="55447"/>
                  </a:lnTo>
                  <a:lnTo>
                    <a:pt x="1355090" y="61340"/>
                  </a:lnTo>
                  <a:lnTo>
                    <a:pt x="1343914" y="30352"/>
                  </a:lnTo>
                  <a:close/>
                </a:path>
                <a:path w="1394459" h="549275">
                  <a:moveTo>
                    <a:pt x="1354109" y="30352"/>
                  </a:moveTo>
                  <a:lnTo>
                    <a:pt x="1343914" y="30352"/>
                  </a:lnTo>
                  <a:lnTo>
                    <a:pt x="1355090" y="61340"/>
                  </a:lnTo>
                  <a:lnTo>
                    <a:pt x="1362537" y="61340"/>
                  </a:lnTo>
                  <a:lnTo>
                    <a:pt x="1364996" y="60451"/>
                  </a:lnTo>
                  <a:lnTo>
                    <a:pt x="1354109" y="30352"/>
                  </a:lnTo>
                  <a:close/>
                </a:path>
                <a:path w="1394459" h="549275">
                  <a:moveTo>
                    <a:pt x="1352042" y="24637"/>
                  </a:moveTo>
                  <a:lnTo>
                    <a:pt x="1285717" y="48617"/>
                  </a:lnTo>
                  <a:lnTo>
                    <a:pt x="1322959" y="55447"/>
                  </a:lnTo>
                  <a:lnTo>
                    <a:pt x="1343914" y="30352"/>
                  </a:lnTo>
                  <a:lnTo>
                    <a:pt x="1354109" y="30352"/>
                  </a:lnTo>
                  <a:lnTo>
                    <a:pt x="1352042" y="24637"/>
                  </a:lnTo>
                  <a:close/>
                </a:path>
                <a:path w="1394459" h="549275">
                  <a:moveTo>
                    <a:pt x="1231773" y="0"/>
                  </a:moveTo>
                  <a:lnTo>
                    <a:pt x="1224174" y="130"/>
                  </a:lnTo>
                  <a:lnTo>
                    <a:pt x="1217469" y="3048"/>
                  </a:lnTo>
                  <a:lnTo>
                    <a:pt x="1212359" y="8251"/>
                  </a:lnTo>
                  <a:lnTo>
                    <a:pt x="1209548" y="15239"/>
                  </a:lnTo>
                  <a:lnTo>
                    <a:pt x="1209680" y="22838"/>
                  </a:lnTo>
                  <a:lnTo>
                    <a:pt x="1212611" y="29543"/>
                  </a:lnTo>
                  <a:lnTo>
                    <a:pt x="1217852" y="34653"/>
                  </a:lnTo>
                  <a:lnTo>
                    <a:pt x="1224915" y="37464"/>
                  </a:lnTo>
                  <a:lnTo>
                    <a:pt x="1285717" y="48617"/>
                  </a:lnTo>
                  <a:lnTo>
                    <a:pt x="1352042" y="24637"/>
                  </a:lnTo>
                  <a:lnTo>
                    <a:pt x="1366334" y="24637"/>
                  </a:lnTo>
                  <a:lnTo>
                    <a:pt x="1231773" y="0"/>
                  </a:lnTo>
                  <a:close/>
                </a:path>
              </a:pathLst>
            </a:custGeom>
            <a:solidFill>
              <a:srgbClr val="C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  <p:pic>
          <p:nvPicPr>
            <p:cNvPr id="711" name="object 15"/>
            <p:cNvPicPr/>
            <p:nvPr/>
          </p:nvPicPr>
          <p:blipFill>
            <a:blip r:embed="rId5"/>
            <a:stretch/>
          </p:blipFill>
          <p:spPr>
            <a:xfrm>
              <a:off x="1094400" y="1836360"/>
              <a:ext cx="1713600" cy="1904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12" name="object 16"/>
            <p:cNvSpPr/>
            <p:nvPr/>
          </p:nvSpPr>
          <p:spPr>
            <a:xfrm>
              <a:off x="2454120" y="2008800"/>
              <a:ext cx="2973960" cy="536760"/>
            </a:xfrm>
            <a:custGeom>
              <a:avLst/>
              <a:gdLst>
                <a:gd name="textAreaLeft" fmla="*/ 0 w 2973960"/>
                <a:gd name="textAreaRight" fmla="*/ 2975040 w 2973960"/>
                <a:gd name="textAreaTop" fmla="*/ 0 h 536760"/>
                <a:gd name="textAreaBottom" fmla="*/ 537840 h 536760"/>
              </a:gdLst>
              <a:ahLst/>
              <a:cxnLst/>
              <a:rect l="textAreaLeft" t="textAreaTop" r="textAreaRight" b="textAreaBottom"/>
              <a:pathLst>
                <a:path w="2974975" h="537844">
                  <a:moveTo>
                    <a:pt x="142239" y="368014"/>
                  </a:moveTo>
                  <a:lnTo>
                    <a:pt x="134957" y="368673"/>
                  </a:lnTo>
                  <a:lnTo>
                    <a:pt x="128269" y="372237"/>
                  </a:lnTo>
                  <a:lnTo>
                    <a:pt x="0" y="475996"/>
                  </a:lnTo>
                  <a:lnTo>
                    <a:pt x="153543" y="536448"/>
                  </a:lnTo>
                  <a:lnTo>
                    <a:pt x="160982" y="537817"/>
                  </a:lnTo>
                  <a:lnTo>
                    <a:pt x="168100" y="536257"/>
                  </a:lnTo>
                  <a:lnTo>
                    <a:pt x="174099" y="532126"/>
                  </a:lnTo>
                  <a:lnTo>
                    <a:pt x="178181" y="525779"/>
                  </a:lnTo>
                  <a:lnTo>
                    <a:pt x="179550" y="518338"/>
                  </a:lnTo>
                  <a:lnTo>
                    <a:pt x="177990" y="511206"/>
                  </a:lnTo>
                  <a:lnTo>
                    <a:pt x="173859" y="505170"/>
                  </a:lnTo>
                  <a:lnTo>
                    <a:pt x="167512" y="501014"/>
                  </a:lnTo>
                  <a:lnTo>
                    <a:pt x="137230" y="489076"/>
                  </a:lnTo>
                  <a:lnTo>
                    <a:pt x="40258" y="489076"/>
                  </a:lnTo>
                  <a:lnTo>
                    <a:pt x="34543" y="451485"/>
                  </a:lnTo>
                  <a:lnTo>
                    <a:pt x="104098" y="440783"/>
                  </a:lnTo>
                  <a:lnTo>
                    <a:pt x="152273" y="401827"/>
                  </a:lnTo>
                  <a:lnTo>
                    <a:pt x="157067" y="395997"/>
                  </a:lnTo>
                  <a:lnTo>
                    <a:pt x="159194" y="389000"/>
                  </a:lnTo>
                  <a:lnTo>
                    <a:pt x="158559" y="381718"/>
                  </a:lnTo>
                  <a:lnTo>
                    <a:pt x="155067" y="375030"/>
                  </a:lnTo>
                  <a:lnTo>
                    <a:pt x="149236" y="370165"/>
                  </a:lnTo>
                  <a:lnTo>
                    <a:pt x="142239" y="368014"/>
                  </a:lnTo>
                  <a:close/>
                </a:path>
                <a:path w="2974975" h="537844">
                  <a:moveTo>
                    <a:pt x="104098" y="440783"/>
                  </a:moveTo>
                  <a:lnTo>
                    <a:pt x="34543" y="451485"/>
                  </a:lnTo>
                  <a:lnTo>
                    <a:pt x="40258" y="489076"/>
                  </a:lnTo>
                  <a:lnTo>
                    <a:pt x="66674" y="485013"/>
                  </a:lnTo>
                  <a:lnTo>
                    <a:pt x="49402" y="485013"/>
                  </a:lnTo>
                  <a:lnTo>
                    <a:pt x="44450" y="452500"/>
                  </a:lnTo>
                  <a:lnTo>
                    <a:pt x="89608" y="452500"/>
                  </a:lnTo>
                  <a:lnTo>
                    <a:pt x="104098" y="440783"/>
                  </a:lnTo>
                  <a:close/>
                </a:path>
                <a:path w="2974975" h="537844">
                  <a:moveTo>
                    <a:pt x="110009" y="478345"/>
                  </a:moveTo>
                  <a:lnTo>
                    <a:pt x="40258" y="489076"/>
                  </a:lnTo>
                  <a:lnTo>
                    <a:pt x="137230" y="489076"/>
                  </a:lnTo>
                  <a:lnTo>
                    <a:pt x="110009" y="478345"/>
                  </a:lnTo>
                  <a:close/>
                </a:path>
                <a:path w="2974975" h="537844">
                  <a:moveTo>
                    <a:pt x="44450" y="452500"/>
                  </a:moveTo>
                  <a:lnTo>
                    <a:pt x="49402" y="485013"/>
                  </a:lnTo>
                  <a:lnTo>
                    <a:pt x="74808" y="464468"/>
                  </a:lnTo>
                  <a:lnTo>
                    <a:pt x="44450" y="452500"/>
                  </a:lnTo>
                  <a:close/>
                </a:path>
                <a:path w="2974975" h="537844">
                  <a:moveTo>
                    <a:pt x="74808" y="464468"/>
                  </a:moveTo>
                  <a:lnTo>
                    <a:pt x="49402" y="485013"/>
                  </a:lnTo>
                  <a:lnTo>
                    <a:pt x="66674" y="485013"/>
                  </a:lnTo>
                  <a:lnTo>
                    <a:pt x="110009" y="478345"/>
                  </a:lnTo>
                  <a:lnTo>
                    <a:pt x="74808" y="464468"/>
                  </a:lnTo>
                  <a:close/>
                </a:path>
                <a:path w="2974975" h="537844">
                  <a:moveTo>
                    <a:pt x="2969005" y="0"/>
                  </a:moveTo>
                  <a:lnTo>
                    <a:pt x="104098" y="440783"/>
                  </a:lnTo>
                  <a:lnTo>
                    <a:pt x="74808" y="464468"/>
                  </a:lnTo>
                  <a:lnTo>
                    <a:pt x="110009" y="478345"/>
                  </a:lnTo>
                  <a:lnTo>
                    <a:pt x="2974848" y="37591"/>
                  </a:lnTo>
                  <a:lnTo>
                    <a:pt x="2969005" y="0"/>
                  </a:lnTo>
                  <a:close/>
                </a:path>
                <a:path w="2974975" h="537844">
                  <a:moveTo>
                    <a:pt x="89608" y="452500"/>
                  </a:moveTo>
                  <a:lnTo>
                    <a:pt x="44450" y="452500"/>
                  </a:lnTo>
                  <a:lnTo>
                    <a:pt x="74808" y="464468"/>
                  </a:lnTo>
                  <a:lnTo>
                    <a:pt x="89608" y="452500"/>
                  </a:lnTo>
                  <a:close/>
                </a:path>
              </a:pathLst>
            </a:custGeom>
            <a:solidFill>
              <a:srgbClr val="C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FFFFFF"/>
                </a:solidFill>
                <a:latin typeface="Arial"/>
                <a:ea typeface="DejaVu Sans"/>
              </a:endParaRPr>
            </a:p>
          </p:txBody>
        </p:sp>
      </p:grpSp>
      <p:pic>
        <p:nvPicPr>
          <p:cNvPr id="713" name="object 17"/>
          <p:cNvPicPr/>
          <p:nvPr/>
        </p:nvPicPr>
        <p:blipFill>
          <a:blip r:embed="rId6"/>
          <a:stretch/>
        </p:blipFill>
        <p:spPr>
          <a:xfrm>
            <a:off x="0" y="0"/>
            <a:ext cx="738000" cy="1332360"/>
          </a:xfrm>
          <a:prstGeom prst="rect">
            <a:avLst/>
          </a:prstGeom>
          <a:ln w="0">
            <a:noFill/>
          </a:ln>
        </p:spPr>
      </p:pic>
      <p:pic>
        <p:nvPicPr>
          <p:cNvPr id="714" name="Picture 2"/>
          <p:cNvPicPr/>
          <p:nvPr/>
        </p:nvPicPr>
        <p:blipFill>
          <a:blip r:embed="rId7"/>
          <a:stretch/>
        </p:blipFill>
        <p:spPr>
          <a:xfrm>
            <a:off x="0" y="360"/>
            <a:ext cx="11879280" cy="685692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PlaceHolder 1"/>
          <p:cNvSpPr>
            <a:spLocks noGrp="1"/>
          </p:cNvSpPr>
          <p:nvPr>
            <p:ph type="title" idx="4294967295"/>
          </p:nvPr>
        </p:nvSpPr>
        <p:spPr>
          <a:xfrm>
            <a:off x="0" y="1071563"/>
            <a:ext cx="7373938" cy="1157287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105"/>
              </a:spcBef>
              <a:buNone/>
              <a:tabLst>
                <a:tab pos="0" algn="l"/>
              </a:tabLst>
            </a:pPr>
            <a:r>
              <a:rPr lang="ru-RU" sz="32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Цифровой</a:t>
            </a:r>
            <a:r>
              <a:rPr lang="ru-RU" sz="3200" b="1" strike="noStrike" spc="-131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32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осциллографический</a:t>
            </a:r>
            <a:r>
              <a:rPr lang="ru-RU" sz="3200" b="1" strike="noStrike" spc="-137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32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датчик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6" name="object 3"/>
          <p:cNvPicPr/>
          <p:nvPr/>
        </p:nvPicPr>
        <p:blipFill>
          <a:blip r:embed="rId2"/>
          <a:stretch/>
        </p:blipFill>
        <p:spPr>
          <a:xfrm>
            <a:off x="1325880" y="2503800"/>
            <a:ext cx="3745080" cy="2890080"/>
          </a:xfrm>
          <a:prstGeom prst="rect">
            <a:avLst/>
          </a:prstGeom>
          <a:ln w="0">
            <a:noFill/>
          </a:ln>
        </p:spPr>
      </p:pic>
      <p:sp>
        <p:nvSpPr>
          <p:cNvPr id="717" name="object 4"/>
          <p:cNvSpPr/>
          <p:nvPr/>
        </p:nvSpPr>
        <p:spPr>
          <a:xfrm>
            <a:off x="5991120" y="2810160"/>
            <a:ext cx="3417840" cy="196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ru-RU" sz="32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-</a:t>
            </a:r>
            <a:r>
              <a:rPr lang="ru-RU" sz="32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контрольно-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26"/>
              </a:spcBef>
            </a:pP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измерительный</a:t>
            </a:r>
            <a:r>
              <a:rPr lang="ru-RU" sz="2400" b="1" strike="noStrike" spc="-106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прибор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для</a:t>
            </a:r>
            <a:r>
              <a:rPr lang="ru-RU" sz="2400" b="1" strike="noStrike" spc="-41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исследования</a:t>
            </a:r>
            <a:r>
              <a:rPr lang="ru-RU" sz="2400" b="1" strike="noStrike" spc="-3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52">
                <a:solidFill>
                  <a:srgbClr val="0D5755"/>
                </a:solidFill>
                <a:latin typeface="Times New Roman"/>
                <a:ea typeface="DejaVu Sans"/>
              </a:rPr>
              <a:t>и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визуализации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электрических</a:t>
            </a:r>
            <a:r>
              <a:rPr lang="ru-RU" sz="2400" b="1" strike="noStrike" spc="-41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сигналов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8" name="object 5"/>
          <p:cNvPicPr/>
          <p:nvPr/>
        </p:nvPicPr>
        <p:blipFill>
          <a:blip r:embed="rId3"/>
          <a:stretch/>
        </p:blipFill>
        <p:spPr>
          <a:xfrm>
            <a:off x="9144000" y="0"/>
            <a:ext cx="3047040" cy="1088640"/>
          </a:xfrm>
          <a:prstGeom prst="rect">
            <a:avLst/>
          </a:prstGeom>
          <a:ln w="0">
            <a:noFill/>
          </a:ln>
        </p:spPr>
      </p:pic>
      <p:grpSp>
        <p:nvGrpSpPr>
          <p:cNvPr id="719" name="object 6"/>
          <p:cNvGrpSpPr/>
          <p:nvPr/>
        </p:nvGrpSpPr>
        <p:grpSpPr>
          <a:xfrm>
            <a:off x="10134720" y="4457880"/>
            <a:ext cx="2056320" cy="2399040"/>
            <a:chOff x="10134720" y="4457880"/>
            <a:chExt cx="2056320" cy="2399040"/>
          </a:xfrm>
        </p:grpSpPr>
        <p:sp>
          <p:nvSpPr>
            <p:cNvPr id="720" name="object 7"/>
            <p:cNvSpPr/>
            <p:nvPr/>
          </p:nvSpPr>
          <p:spPr>
            <a:xfrm>
              <a:off x="10134720" y="4602600"/>
              <a:ext cx="2056320" cy="2254320"/>
            </a:xfrm>
            <a:custGeom>
              <a:avLst/>
              <a:gdLst>
                <a:gd name="textAreaLeft" fmla="*/ 0 w 2056320"/>
                <a:gd name="textAreaRight" fmla="*/ 2057400 w 2056320"/>
                <a:gd name="textAreaTop" fmla="*/ 0 h 2254320"/>
                <a:gd name="textAreaBottom" fmla="*/ 2255400 h 2254320"/>
              </a:gdLst>
              <a:ahLst/>
              <a:cxnLst/>
              <a:rect l="textAreaLeft" t="textAreaTop" r="textAreaRight" b="textAreaBottom"/>
              <a:pathLst>
                <a:path w="2057400" h="2255520">
                  <a:moveTo>
                    <a:pt x="2057400" y="0"/>
                  </a:moveTo>
                  <a:lnTo>
                    <a:pt x="0" y="0"/>
                  </a:lnTo>
                  <a:lnTo>
                    <a:pt x="0" y="2255519"/>
                  </a:lnTo>
                  <a:lnTo>
                    <a:pt x="2057400" y="2255519"/>
                  </a:lnTo>
                  <a:lnTo>
                    <a:pt x="205740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721" name="object 8"/>
            <p:cNvPicPr/>
            <p:nvPr/>
          </p:nvPicPr>
          <p:blipFill>
            <a:blip r:embed="rId4"/>
            <a:stretch/>
          </p:blipFill>
          <p:spPr>
            <a:xfrm>
              <a:off x="10706040" y="4457880"/>
              <a:ext cx="1044360" cy="18810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722" name="Picture 1"/>
          <p:cNvPicPr/>
          <p:nvPr/>
        </p:nvPicPr>
        <p:blipFill>
          <a:blip r:embed="rId5"/>
          <a:stretch/>
        </p:blipFill>
        <p:spPr>
          <a:xfrm>
            <a:off x="1260000" y="863640"/>
            <a:ext cx="9148680" cy="48956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title" idx="4294967295"/>
          </p:nvPr>
        </p:nvSpPr>
        <p:spPr>
          <a:xfrm>
            <a:off x="0" y="582613"/>
            <a:ext cx="5184775" cy="1157287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6"/>
              </a:spcBef>
              <a:buNone/>
              <a:tabLst>
                <a:tab pos="0" algn="l"/>
              </a:tabLst>
            </a:pPr>
            <a:r>
              <a:rPr lang="ru-RU" sz="4000" b="1" strike="noStrike" spc="-21">
                <a:solidFill>
                  <a:srgbClr val="22735D"/>
                </a:solidFill>
                <a:latin typeface="Times New Roman"/>
                <a:ea typeface="Arial"/>
              </a:rPr>
              <a:t>Методическое</a:t>
            </a:r>
            <a:r>
              <a:rPr lang="ru-RU" sz="4000" b="1" strike="noStrike" spc="-157">
                <a:solidFill>
                  <a:srgbClr val="22735D"/>
                </a:solidFill>
                <a:latin typeface="Times New Roman"/>
                <a:ea typeface="Arial"/>
              </a:rPr>
              <a:t> </a:t>
            </a:r>
            <a:r>
              <a:rPr lang="ru-RU" sz="4000" b="1" strike="noStrike" spc="-12">
                <a:solidFill>
                  <a:srgbClr val="22735D"/>
                </a:solidFill>
                <a:latin typeface="Times New Roman"/>
                <a:ea typeface="Arial"/>
              </a:rPr>
              <a:t>пособие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4" name="object 3"/>
          <p:cNvSpPr/>
          <p:nvPr/>
        </p:nvSpPr>
        <p:spPr>
          <a:xfrm>
            <a:off x="2164680" y="1321920"/>
            <a:ext cx="7914960" cy="28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576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45"/>
              </a:spcBef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725" name="object 4"/>
          <p:cNvPicPr/>
          <p:nvPr/>
        </p:nvPicPr>
        <p:blipFill>
          <a:blip r:embed="rId2"/>
          <a:stretch/>
        </p:blipFill>
        <p:spPr>
          <a:xfrm>
            <a:off x="2575440" y="2453760"/>
            <a:ext cx="6780600" cy="3892680"/>
          </a:xfrm>
          <a:prstGeom prst="rect">
            <a:avLst/>
          </a:prstGeom>
          <a:ln w="0">
            <a:noFill/>
          </a:ln>
        </p:spPr>
      </p:pic>
      <p:grpSp>
        <p:nvGrpSpPr>
          <p:cNvPr id="726" name="object 5"/>
          <p:cNvGrpSpPr/>
          <p:nvPr/>
        </p:nvGrpSpPr>
        <p:grpSpPr>
          <a:xfrm>
            <a:off x="10119240" y="4457880"/>
            <a:ext cx="2071440" cy="2399040"/>
            <a:chOff x="10119240" y="4457880"/>
            <a:chExt cx="2071440" cy="2399040"/>
          </a:xfrm>
        </p:grpSpPr>
        <p:sp>
          <p:nvSpPr>
            <p:cNvPr id="727" name="object 6"/>
            <p:cNvSpPr/>
            <p:nvPr/>
          </p:nvSpPr>
          <p:spPr>
            <a:xfrm>
              <a:off x="10119240" y="4602600"/>
              <a:ext cx="2071440" cy="2254320"/>
            </a:xfrm>
            <a:custGeom>
              <a:avLst/>
              <a:gdLst>
                <a:gd name="textAreaLeft" fmla="*/ 0 w 2071440"/>
                <a:gd name="textAreaRight" fmla="*/ 2072520 w 2071440"/>
                <a:gd name="textAreaTop" fmla="*/ 0 h 2254320"/>
                <a:gd name="textAreaBottom" fmla="*/ 2255400 h 2254320"/>
              </a:gdLst>
              <a:ahLst/>
              <a:cxnLst/>
              <a:rect l="textAreaLeft" t="textAreaTop" r="textAreaRight" b="textAreaBottom"/>
              <a:pathLst>
                <a:path w="2072640" h="2255520">
                  <a:moveTo>
                    <a:pt x="2072640" y="0"/>
                  </a:moveTo>
                  <a:lnTo>
                    <a:pt x="0" y="0"/>
                  </a:lnTo>
                  <a:lnTo>
                    <a:pt x="0" y="2255519"/>
                  </a:lnTo>
                  <a:lnTo>
                    <a:pt x="2072640" y="2255519"/>
                  </a:lnTo>
                  <a:lnTo>
                    <a:pt x="20726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728" name="object 7"/>
            <p:cNvPicPr/>
            <p:nvPr/>
          </p:nvPicPr>
          <p:blipFill>
            <a:blip r:embed="rId3"/>
            <a:stretch/>
          </p:blipFill>
          <p:spPr>
            <a:xfrm>
              <a:off x="10706040" y="4457880"/>
              <a:ext cx="1044360" cy="18810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729" name="object 8"/>
          <p:cNvPicPr/>
          <p:nvPr/>
        </p:nvPicPr>
        <p:blipFill>
          <a:blip r:embed="rId4"/>
          <a:stretch/>
        </p:blipFill>
        <p:spPr>
          <a:xfrm>
            <a:off x="9144000" y="0"/>
            <a:ext cx="3047040" cy="1088640"/>
          </a:xfrm>
          <a:prstGeom prst="rect">
            <a:avLst/>
          </a:prstGeom>
          <a:ln w="0">
            <a:noFill/>
          </a:ln>
        </p:spPr>
      </p:pic>
      <p:pic>
        <p:nvPicPr>
          <p:cNvPr id="730" name="Picture 3"/>
          <p:cNvPicPr/>
          <p:nvPr/>
        </p:nvPicPr>
        <p:blipFill>
          <a:blip r:embed="rId5"/>
          <a:srcRect b="3491"/>
          <a:stretch/>
        </p:blipFill>
        <p:spPr>
          <a:xfrm>
            <a:off x="396000" y="189720"/>
            <a:ext cx="10943280" cy="597492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object 2"/>
          <p:cNvSpPr/>
          <p:nvPr/>
        </p:nvSpPr>
        <p:spPr>
          <a:xfrm>
            <a:off x="9890640" y="4526280"/>
            <a:ext cx="2300040" cy="2330640"/>
          </a:xfrm>
          <a:custGeom>
            <a:avLst/>
            <a:gdLst>
              <a:gd name="textAreaLeft" fmla="*/ 0 w 2300040"/>
              <a:gd name="textAreaRight" fmla="*/ 2301120 w 2300040"/>
              <a:gd name="textAreaTop" fmla="*/ 0 h 2330640"/>
              <a:gd name="textAreaBottom" fmla="*/ 2331720 h 2330640"/>
            </a:gdLst>
            <a:ahLst/>
            <a:cxnLst/>
            <a:rect l="textAreaLeft" t="textAreaTop" r="textAreaRight" b="textAreaBottom"/>
            <a:pathLst>
              <a:path w="2301240" h="2331720">
                <a:moveTo>
                  <a:pt x="2301240" y="0"/>
                </a:moveTo>
                <a:lnTo>
                  <a:pt x="0" y="0"/>
                </a:lnTo>
                <a:lnTo>
                  <a:pt x="0" y="2331719"/>
                </a:lnTo>
                <a:lnTo>
                  <a:pt x="2301240" y="2331719"/>
                </a:lnTo>
                <a:lnTo>
                  <a:pt x="230124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732" name="object 3"/>
          <p:cNvPicPr/>
          <p:nvPr/>
        </p:nvPicPr>
        <p:blipFill>
          <a:blip r:embed="rId2"/>
          <a:stretch/>
        </p:blipFill>
        <p:spPr>
          <a:xfrm>
            <a:off x="1493640" y="597240"/>
            <a:ext cx="3549960" cy="5421240"/>
          </a:xfrm>
          <a:prstGeom prst="rect">
            <a:avLst/>
          </a:prstGeom>
          <a:ln w="0">
            <a:noFill/>
          </a:ln>
        </p:spPr>
      </p:pic>
      <p:pic>
        <p:nvPicPr>
          <p:cNvPr id="733" name="object 4"/>
          <p:cNvPicPr/>
          <p:nvPr/>
        </p:nvPicPr>
        <p:blipFill>
          <a:blip r:embed="rId3"/>
          <a:stretch/>
        </p:blipFill>
        <p:spPr>
          <a:xfrm>
            <a:off x="5692320" y="2034360"/>
            <a:ext cx="5096520" cy="3923280"/>
          </a:xfrm>
          <a:prstGeom prst="rect">
            <a:avLst/>
          </a:prstGeom>
          <a:ln w="0">
            <a:noFill/>
          </a:ln>
        </p:spPr>
      </p:pic>
      <p:pic>
        <p:nvPicPr>
          <p:cNvPr id="734" name="object 5"/>
          <p:cNvPicPr/>
          <p:nvPr/>
        </p:nvPicPr>
        <p:blipFill>
          <a:blip r:embed="rId4"/>
          <a:stretch/>
        </p:blipFill>
        <p:spPr>
          <a:xfrm>
            <a:off x="9144000" y="0"/>
            <a:ext cx="3047040" cy="1088640"/>
          </a:xfrm>
          <a:prstGeom prst="rect">
            <a:avLst/>
          </a:prstGeom>
          <a:ln w="0">
            <a:noFill/>
          </a:ln>
        </p:spPr>
      </p:pic>
      <p:sp>
        <p:nvSpPr>
          <p:cNvPr id="735" name="PlaceHolder 1"/>
          <p:cNvSpPr>
            <a:spLocks noGrp="1"/>
          </p:cNvSpPr>
          <p:nvPr>
            <p:ph type="title"/>
          </p:nvPr>
        </p:nvSpPr>
        <p:spPr>
          <a:xfrm>
            <a:off x="5907240" y="937080"/>
            <a:ext cx="4656600" cy="115704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9"/>
              </a:spcBef>
              <a:buNone/>
              <a:tabLst>
                <a:tab pos="0" algn="l"/>
              </a:tabLst>
            </a:pP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Исследование</a:t>
            </a:r>
            <a:r>
              <a:rPr lang="ru-RU" sz="2400" b="1" strike="noStrike" spc="-72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затухающих колебаний</a:t>
            </a:r>
            <a:r>
              <a:rPr lang="ru-RU" sz="2400" b="1" strike="noStrike" spc="-120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пружинного</a:t>
            </a:r>
            <a:r>
              <a:rPr lang="ru-RU" sz="2400" b="1" strike="noStrike" spc="-114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маятника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6" name="object 7"/>
          <p:cNvPicPr/>
          <p:nvPr/>
        </p:nvPicPr>
        <p:blipFill>
          <a:blip r:embed="rId5"/>
          <a:stretch/>
        </p:blipFill>
        <p:spPr>
          <a:xfrm>
            <a:off x="10920960" y="4747320"/>
            <a:ext cx="1042920" cy="1881000"/>
          </a:xfrm>
          <a:prstGeom prst="rect">
            <a:avLst/>
          </a:prstGeom>
          <a:ln w="0">
            <a:noFill/>
          </a:ln>
        </p:spPr>
      </p:pic>
      <p:pic>
        <p:nvPicPr>
          <p:cNvPr id="737" name="Picture 4"/>
          <p:cNvPicPr/>
          <p:nvPr/>
        </p:nvPicPr>
        <p:blipFill>
          <a:blip r:embed="rId6"/>
          <a:stretch/>
        </p:blipFill>
        <p:spPr>
          <a:xfrm>
            <a:off x="1523880" y="-377280"/>
            <a:ext cx="8915400" cy="703656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title"/>
          </p:nvPr>
        </p:nvSpPr>
        <p:spPr>
          <a:xfrm>
            <a:off x="6133680" y="1119600"/>
            <a:ext cx="5229360" cy="115704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indent="0" algn="ctr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9" name="object 8"/>
          <p:cNvPicPr/>
          <p:nvPr/>
        </p:nvPicPr>
        <p:blipFill>
          <a:blip r:embed="rId2"/>
          <a:stretch/>
        </p:blipFill>
        <p:spPr>
          <a:xfrm>
            <a:off x="9144000" y="0"/>
            <a:ext cx="3047040" cy="1088640"/>
          </a:xfrm>
          <a:prstGeom prst="rect">
            <a:avLst/>
          </a:prstGeom>
          <a:ln w="0">
            <a:noFill/>
          </a:ln>
        </p:spPr>
      </p:pic>
      <p:pic>
        <p:nvPicPr>
          <p:cNvPr id="740" name="Picture 5"/>
          <p:cNvPicPr/>
          <p:nvPr/>
        </p:nvPicPr>
        <p:blipFill>
          <a:blip r:embed="rId3"/>
          <a:stretch/>
        </p:blipFill>
        <p:spPr>
          <a:xfrm>
            <a:off x="157320" y="693000"/>
            <a:ext cx="10101960" cy="57596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PlaceHolder 1"/>
          <p:cNvSpPr>
            <a:spLocks noGrp="1"/>
          </p:cNvSpPr>
          <p:nvPr>
            <p:ph type="title"/>
          </p:nvPr>
        </p:nvSpPr>
        <p:spPr>
          <a:xfrm>
            <a:off x="3540960" y="784440"/>
            <a:ext cx="5446440" cy="115704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indent="0" algn="ctr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42" name="object 7"/>
          <p:cNvPicPr/>
          <p:nvPr/>
        </p:nvPicPr>
        <p:blipFill>
          <a:blip r:embed="rId2"/>
          <a:stretch/>
        </p:blipFill>
        <p:spPr>
          <a:xfrm>
            <a:off x="9144000" y="0"/>
            <a:ext cx="3047040" cy="1088640"/>
          </a:xfrm>
          <a:prstGeom prst="rect">
            <a:avLst/>
          </a:prstGeom>
          <a:ln w="0">
            <a:noFill/>
          </a:ln>
        </p:spPr>
      </p:pic>
      <p:pic>
        <p:nvPicPr>
          <p:cNvPr id="743" name="Picture 6"/>
          <p:cNvPicPr/>
          <p:nvPr/>
        </p:nvPicPr>
        <p:blipFill>
          <a:blip r:embed="rId3"/>
          <a:stretch/>
        </p:blipFill>
        <p:spPr>
          <a:xfrm>
            <a:off x="900360" y="960120"/>
            <a:ext cx="9358920" cy="53391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object 18"/>
          <p:cNvSpPr/>
          <p:nvPr/>
        </p:nvSpPr>
        <p:spPr>
          <a:xfrm>
            <a:off x="-76320" y="393120"/>
            <a:ext cx="11201040" cy="263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57200">
              <a:lnSpc>
                <a:spcPct val="100000"/>
              </a:lnSpc>
            </a:pPr>
            <a:r>
              <a:rPr lang="ru-RU" sz="4800" b="1" strike="noStrike" spc="-1">
                <a:solidFill>
                  <a:schemeClr val="accent2"/>
                </a:solidFill>
                <a:latin typeface="Trebuchet MS"/>
              </a:rPr>
              <a:t>Материально-техническое оснащение центров «Точка роста»</a:t>
            </a:r>
            <a:endParaRPr lang="ru-RU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5" name="object 19"/>
          <p:cNvSpPr/>
          <p:nvPr/>
        </p:nvSpPr>
        <p:spPr>
          <a:xfrm>
            <a:off x="557280" y="4338000"/>
            <a:ext cx="6786360" cy="23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353880" indent="-343080">
              <a:lnSpc>
                <a:spcPct val="100000"/>
              </a:lnSpc>
              <a:spcBef>
                <a:spcPts val="99"/>
              </a:spcBef>
              <a:buClr>
                <a:srgbClr val="2E83C3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800" b="0" strike="noStrike" spc="-1">
                <a:solidFill>
                  <a:schemeClr val="accent2"/>
                </a:solidFill>
                <a:latin typeface="Trebuchet MS"/>
              </a:rPr>
              <a:t>Посуда и оборудование для ученических опытов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marL="353880" indent="-343080">
              <a:lnSpc>
                <a:spcPct val="100000"/>
              </a:lnSpc>
              <a:spcBef>
                <a:spcPts val="99"/>
              </a:spcBef>
              <a:buClr>
                <a:srgbClr val="2E83C3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800" b="0" strike="noStrike" spc="-1">
                <a:solidFill>
                  <a:schemeClr val="accent2"/>
                </a:solidFill>
                <a:latin typeface="Trebuchet MS"/>
              </a:rPr>
              <a:t>Гербарии, оборудование для демонстрационных опытов, учебные кабинеты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marL="276120" indent="-264240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46" name="object 20"/>
          <p:cNvPicPr/>
          <p:nvPr/>
        </p:nvPicPr>
        <p:blipFill>
          <a:blip r:embed="rId2"/>
          <a:stretch/>
        </p:blipFill>
        <p:spPr>
          <a:xfrm>
            <a:off x="7744680" y="4035240"/>
            <a:ext cx="3612600" cy="2600640"/>
          </a:xfrm>
          <a:prstGeom prst="rect">
            <a:avLst/>
          </a:prstGeom>
          <a:ln w="0">
            <a:noFill/>
          </a:ln>
        </p:spPr>
      </p:pic>
      <p:pic>
        <p:nvPicPr>
          <p:cNvPr id="747" name="Объект 2"/>
          <p:cNvPicPr/>
          <p:nvPr/>
        </p:nvPicPr>
        <p:blipFill>
          <a:blip r:embed="rId3"/>
          <a:stretch/>
        </p:blipFill>
        <p:spPr>
          <a:xfrm>
            <a:off x="1084680" y="1255680"/>
            <a:ext cx="3411360" cy="3411360"/>
          </a:xfrm>
          <a:prstGeom prst="rect">
            <a:avLst/>
          </a:prstGeom>
          <a:ln w="0">
            <a:noFill/>
          </a:ln>
        </p:spPr>
      </p:pic>
      <p:sp>
        <p:nvSpPr>
          <p:cNvPr id="748" name="Прямоугольник 2"/>
          <p:cNvSpPr/>
          <p:nvPr/>
        </p:nvSpPr>
        <p:spPr>
          <a:xfrm>
            <a:off x="4696560" y="2165760"/>
            <a:ext cx="6095520" cy="138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3880" indent="-343080">
              <a:lnSpc>
                <a:spcPct val="100000"/>
              </a:lnSpc>
              <a:spcBef>
                <a:spcPts val="99"/>
              </a:spcBef>
              <a:buClr>
                <a:srgbClr val="2E83C3"/>
              </a:buClr>
              <a:buFont typeface="Arial"/>
              <a:buChar char="•"/>
            </a:pPr>
            <a:r>
              <a:rPr lang="ru-RU" sz="2800" b="0" strike="noStrike" spc="-1">
                <a:solidFill>
                  <a:schemeClr val="accent2"/>
                </a:solidFill>
                <a:latin typeface="Trebuchet MS"/>
              </a:rPr>
              <a:t>Цифровые лаборатории «</a:t>
            </a:r>
            <a:r>
              <a:rPr lang="en-US" sz="2800" b="0" strike="noStrike" spc="-1">
                <a:solidFill>
                  <a:schemeClr val="accent2"/>
                </a:solidFill>
                <a:latin typeface="Trebuchet MS"/>
              </a:rPr>
              <a:t>Releon</a:t>
            </a:r>
            <a:r>
              <a:rPr lang="ru-RU" sz="2800" b="0" strike="noStrike" spc="-1">
                <a:solidFill>
                  <a:schemeClr val="accent2"/>
                </a:solidFill>
                <a:latin typeface="Trebuchet MS"/>
              </a:rPr>
              <a:t>»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marL="353880" indent="-343080">
              <a:lnSpc>
                <a:spcPct val="100000"/>
              </a:lnSpc>
              <a:spcBef>
                <a:spcPts val="99"/>
              </a:spcBef>
              <a:buClr>
                <a:srgbClr val="2E83C3"/>
              </a:buClr>
              <a:buFont typeface="Arial"/>
              <a:buChar char="•"/>
            </a:pPr>
            <a:r>
              <a:rPr lang="ru-RU" sz="2800" b="0" strike="noStrike" spc="-1">
                <a:solidFill>
                  <a:schemeClr val="accent2"/>
                </a:solidFill>
                <a:latin typeface="Trebuchet MS"/>
              </a:rPr>
              <a:t>Цифровая лаборатория по  нейротехнологии «BitronicsLab»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PlaceHolder 1"/>
          <p:cNvSpPr>
            <a:spLocks noGrp="1"/>
          </p:cNvSpPr>
          <p:nvPr>
            <p:ph type="title" idx="4294967295"/>
          </p:nvPr>
        </p:nvSpPr>
        <p:spPr>
          <a:xfrm>
            <a:off x="0" y="219075"/>
            <a:ext cx="11190288" cy="1320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ru-RU" sz="4800" b="1" strike="noStrike" spc="-1">
                <a:solidFill>
                  <a:schemeClr val="accent2"/>
                </a:solidFill>
                <a:latin typeface="Trebuchet MS"/>
              </a:rPr>
              <a:t>Направления использования оборудования центра «Точка роста»</a:t>
            </a:r>
            <a:endParaRPr lang="ru-RU" sz="4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50" name="PlaceHolder 2"/>
          <p:cNvSpPr>
            <a:spLocks noGrp="1"/>
          </p:cNvSpPr>
          <p:nvPr>
            <p:ph idx="4294967295"/>
          </p:nvPr>
        </p:nvSpPr>
        <p:spPr>
          <a:xfrm>
            <a:off x="0" y="2160588"/>
            <a:ext cx="7694613" cy="451643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404040"/>
                </a:solidFill>
                <a:latin typeface="Trebuchet MS"/>
              </a:rPr>
              <a:t>Школа:</a:t>
            </a:r>
            <a:endParaRPr lang="ru-RU" sz="2400" b="0" strike="noStrike" spc="-1">
              <a:solidFill>
                <a:srgbClr val="404040"/>
              </a:solidFill>
              <a:latin typeface="Trebuchet MS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  <a:tabLst>
                <a:tab pos="0" algn="l"/>
              </a:tabLst>
            </a:pPr>
            <a:r>
              <a:rPr lang="ru-RU" sz="2400" b="0" strike="noStrike" spc="-1">
                <a:solidFill>
                  <a:srgbClr val="404040"/>
                </a:solidFill>
                <a:latin typeface="Trebuchet MS"/>
              </a:rPr>
              <a:t>Учебная деятельность (уроки, дополнительное образование)</a:t>
            </a: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  <a:tabLst>
                <a:tab pos="0" algn="l"/>
              </a:tabLst>
            </a:pPr>
            <a:r>
              <a:rPr lang="ru-RU" sz="2400" b="0" strike="noStrike" spc="-1">
                <a:solidFill>
                  <a:srgbClr val="404040"/>
                </a:solidFill>
                <a:latin typeface="Trebuchet MS"/>
              </a:rPr>
              <a:t>Проектная деятельность учащихся (шаг в будущее)</a:t>
            </a: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  <a:tabLst>
                <a:tab pos="0" algn="l"/>
              </a:tabLst>
            </a:pPr>
            <a:r>
              <a:rPr lang="ru-RU" sz="2400" b="0" strike="noStrike" spc="-1">
                <a:solidFill>
                  <a:srgbClr val="404040"/>
                </a:solidFill>
                <a:latin typeface="Trebuchet MS"/>
              </a:rPr>
              <a:t>Подготовка к ОГЭ и ЕГЭ</a:t>
            </a:r>
          </a:p>
        </p:txBody>
      </p:sp>
      <p:pic>
        <p:nvPicPr>
          <p:cNvPr id="751" name="Рисунок 3"/>
          <p:cNvPicPr/>
          <p:nvPr/>
        </p:nvPicPr>
        <p:blipFill>
          <a:blip r:embed="rId2"/>
          <a:stretch/>
        </p:blipFill>
        <p:spPr>
          <a:xfrm>
            <a:off x="6926400" y="4065480"/>
            <a:ext cx="3633840" cy="2725200"/>
          </a:xfrm>
          <a:prstGeom prst="rect">
            <a:avLst/>
          </a:prstGeom>
          <a:ln w="0">
            <a:noFill/>
          </a:ln>
        </p:spPr>
      </p:pic>
      <p:pic>
        <p:nvPicPr>
          <p:cNvPr id="752" name="Рисунок 4"/>
          <p:cNvPicPr/>
          <p:nvPr/>
        </p:nvPicPr>
        <p:blipFill>
          <a:blip r:embed="rId3"/>
          <a:stretch/>
        </p:blipFill>
        <p:spPr>
          <a:xfrm>
            <a:off x="8181360" y="2160720"/>
            <a:ext cx="3704760" cy="2778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laceHolder 1"/>
          <p:cNvSpPr>
            <a:spLocks noGrp="1"/>
          </p:cNvSpPr>
          <p:nvPr>
            <p:ph type="title" idx="4294967295"/>
          </p:nvPr>
        </p:nvSpPr>
        <p:spPr>
          <a:xfrm>
            <a:off x="0" y="209550"/>
            <a:ext cx="10620375" cy="1658938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indent="0" algn="ctr">
              <a:lnSpc>
                <a:spcPct val="100000"/>
              </a:lnSpc>
              <a:spcBef>
                <a:spcPts val="99"/>
              </a:spcBef>
              <a:buNone/>
              <a:tabLst>
                <a:tab pos="0" algn="l"/>
              </a:tabLst>
            </a:pPr>
            <a:r>
              <a:rPr lang="ru-RU" sz="3600" b="1" strike="noStrike" spc="-270">
                <a:solidFill>
                  <a:schemeClr val="accent2"/>
                </a:solidFill>
                <a:latin typeface="Arial"/>
              </a:rPr>
              <a:t>Цифровая</a:t>
            </a:r>
            <a:r>
              <a:rPr lang="ru-RU" sz="3600" b="1" strike="noStrike" spc="-100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3600" b="1" strike="noStrike" spc="-256">
                <a:solidFill>
                  <a:schemeClr val="accent2"/>
                </a:solidFill>
                <a:latin typeface="Arial"/>
              </a:rPr>
              <a:t>лаборатория</a:t>
            </a:r>
            <a:r>
              <a:rPr lang="ru-RU" sz="3600" b="1" strike="noStrike" spc="-100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3600" b="1" strike="noStrike" spc="-265">
                <a:solidFill>
                  <a:schemeClr val="accent2"/>
                </a:solidFill>
                <a:latin typeface="Arial"/>
              </a:rPr>
              <a:t>по</a:t>
            </a:r>
            <a:r>
              <a:rPr lang="ru-RU" sz="3600" b="1" strike="noStrike" spc="-72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3600" b="1" strike="noStrike" spc="-191">
                <a:solidFill>
                  <a:schemeClr val="accent2"/>
                </a:solidFill>
                <a:latin typeface="Arial"/>
              </a:rPr>
              <a:t>нейротехнологиям</a:t>
            </a:r>
            <a:endParaRPr lang="ru-RU" sz="3600" b="0" strike="noStrike" spc="-1">
              <a:solidFill>
                <a:srgbClr val="000000"/>
              </a:solidFill>
              <a:latin typeface="Trebuchet MS"/>
            </a:endParaRPr>
          </a:p>
          <a:p>
            <a:pPr marL="720" indent="0" algn="ctr">
              <a:lnSpc>
                <a:spcPct val="100000"/>
              </a:lnSpc>
              <a:spcBef>
                <a:spcPts val="6"/>
              </a:spcBef>
              <a:buNone/>
              <a:tabLst>
                <a:tab pos="0" algn="l"/>
              </a:tabLst>
            </a:pPr>
            <a:r>
              <a:rPr lang="ru-RU" sz="3600" b="1" strike="noStrike" spc="-307">
                <a:solidFill>
                  <a:schemeClr val="accent2"/>
                </a:solidFill>
                <a:latin typeface="Arial"/>
              </a:rPr>
              <a:t>«BitronicsLAB»</a:t>
            </a:r>
            <a:endParaRPr lang="ru-RU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54" name="object 21"/>
          <p:cNvSpPr/>
          <p:nvPr/>
        </p:nvSpPr>
        <p:spPr>
          <a:xfrm rot="26400">
            <a:off x="730080" y="1709280"/>
            <a:ext cx="7919640" cy="409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ts val="2160"/>
              </a:lnSpc>
              <a:spcBef>
                <a:spcPts val="105"/>
              </a:spcBef>
            </a:pPr>
            <a:r>
              <a:rPr lang="ru-RU" sz="2200" b="0" strike="noStrike" spc="-12">
                <a:solidFill>
                  <a:schemeClr val="accent2"/>
                </a:solidFill>
                <a:latin typeface="Calibri"/>
              </a:rPr>
              <a:t>позволяет</a:t>
            </a:r>
            <a:r>
              <a:rPr lang="ru-RU" sz="2200" b="0" strike="noStrike" spc="-21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0" strike="noStrike" spc="-1">
                <a:solidFill>
                  <a:schemeClr val="accent2"/>
                </a:solidFill>
                <a:latin typeface="Calibri"/>
              </a:rPr>
              <a:t>учащимся</a:t>
            </a:r>
            <a:r>
              <a:rPr lang="ru-RU" sz="2200" b="0" strike="noStrike" spc="-3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0" strike="noStrike" spc="-12">
                <a:solidFill>
                  <a:schemeClr val="accent2"/>
                </a:solidFill>
                <a:latin typeface="Calibri"/>
              </a:rPr>
              <a:t>регистрировать,</a:t>
            </a:r>
            <a:r>
              <a:rPr lang="ru-RU" sz="2200" b="0" strike="noStrike" spc="-4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0" strike="noStrike" spc="-1">
                <a:solidFill>
                  <a:schemeClr val="accent2"/>
                </a:solidFill>
                <a:latin typeface="Calibri"/>
              </a:rPr>
              <a:t>обрабатывать</a:t>
            </a:r>
            <a:r>
              <a:rPr lang="ru-RU" sz="2200" b="0" strike="noStrike" spc="-3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0" strike="noStrike" spc="-1">
                <a:solidFill>
                  <a:schemeClr val="accent2"/>
                </a:solidFill>
                <a:latin typeface="Calibri"/>
              </a:rPr>
              <a:t>и</a:t>
            </a:r>
            <a:r>
              <a:rPr lang="ru-RU" sz="2200" b="0" strike="noStrike" spc="-12">
                <a:solidFill>
                  <a:schemeClr val="accent2"/>
                </a:solidFill>
                <a:latin typeface="Calibri"/>
              </a:rPr>
              <a:t> анализировать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ts val="2160"/>
              </a:lnSpc>
            </a:pPr>
            <a:r>
              <a:rPr lang="ru-RU" sz="2200" b="0" strike="noStrike" spc="-1">
                <a:solidFill>
                  <a:schemeClr val="accent2"/>
                </a:solidFill>
                <a:latin typeface="Calibri"/>
              </a:rPr>
              <a:t>биосигналы</a:t>
            </a:r>
            <a:r>
              <a:rPr lang="ru-RU" sz="2200" b="0" strike="noStrike" spc="-8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0" strike="noStrike" spc="-12">
                <a:solidFill>
                  <a:schemeClr val="accent2"/>
                </a:solidFill>
                <a:latin typeface="Calibri"/>
              </a:rPr>
              <a:t>человека: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5000"/>
              </a:lnSpc>
            </a:pPr>
            <a:r>
              <a:rPr lang="ru-RU" sz="2200" b="1" strike="noStrike" spc="-1">
                <a:solidFill>
                  <a:schemeClr val="accent2"/>
                </a:solidFill>
                <a:latin typeface="Calibri"/>
              </a:rPr>
              <a:t>мышечную</a:t>
            </a:r>
            <a:r>
              <a:rPr lang="ru-RU" sz="2200" b="1" strike="noStrike" spc="-3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1" strike="noStrike" spc="-12">
                <a:solidFill>
                  <a:schemeClr val="accent2"/>
                </a:solidFill>
                <a:latin typeface="Calibri"/>
              </a:rPr>
              <a:t>активность, пульс,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19"/>
              </a:spcBef>
            </a:pPr>
            <a:r>
              <a:rPr lang="ru-RU" sz="2200" b="1" strike="noStrike" spc="-12">
                <a:solidFill>
                  <a:schemeClr val="accent2"/>
                </a:solidFill>
                <a:latin typeface="Calibri"/>
              </a:rPr>
              <a:t>электрокардиограмму,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19"/>
              </a:spcBef>
            </a:pPr>
            <a:r>
              <a:rPr lang="ru-RU" sz="2200" b="1" strike="noStrike" spc="-12">
                <a:solidFill>
                  <a:schemeClr val="accent2"/>
                </a:solidFill>
                <a:latin typeface="Calibri"/>
              </a:rPr>
              <a:t>электроэнцефалограмму,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5000"/>
              </a:lnSpc>
            </a:pPr>
            <a:r>
              <a:rPr lang="ru-RU" sz="2200" b="1" strike="noStrike" spc="-1">
                <a:solidFill>
                  <a:schemeClr val="accent2"/>
                </a:solidFill>
                <a:latin typeface="Calibri"/>
              </a:rPr>
              <a:t>механические</a:t>
            </a:r>
            <a:r>
              <a:rPr lang="ru-RU" sz="2200" b="1" strike="noStrike" spc="-80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1" strike="noStrike" spc="-12">
                <a:solidFill>
                  <a:schemeClr val="accent2"/>
                </a:solidFill>
                <a:latin typeface="Calibri"/>
              </a:rPr>
              <a:t>колебания</a:t>
            </a:r>
            <a:r>
              <a:rPr lang="ru-RU" sz="2200" b="1" strike="noStrike" spc="-80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1" strike="noStrike" spc="-12">
                <a:solidFill>
                  <a:schemeClr val="accent2"/>
                </a:solidFill>
                <a:latin typeface="Calibri"/>
              </a:rPr>
              <a:t>грудной</a:t>
            </a:r>
            <a:r>
              <a:rPr lang="ru-RU" sz="2200" b="1" strike="noStrike" spc="-7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1" strike="noStrike" spc="-12">
                <a:solidFill>
                  <a:schemeClr val="accent2"/>
                </a:solidFill>
                <a:latin typeface="Calibri"/>
              </a:rPr>
              <a:t>клетки сопротивление</a:t>
            </a:r>
            <a:r>
              <a:rPr lang="ru-RU" sz="2200" b="1" strike="noStrike" spc="7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1" strike="noStrike" spc="-21">
                <a:solidFill>
                  <a:schemeClr val="accent2"/>
                </a:solidFill>
                <a:latin typeface="Calibri"/>
              </a:rPr>
              <a:t>кожи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5000"/>
              </a:lnSpc>
            </a:pPr>
            <a:r>
              <a:rPr lang="ru-RU" sz="2200" b="0" strike="noStrike" spc="-1">
                <a:solidFill>
                  <a:schemeClr val="accent2"/>
                </a:solidFill>
                <a:latin typeface="Calibri"/>
              </a:rPr>
              <a:t>+</a:t>
            </a:r>
            <a:r>
              <a:rPr lang="ru-RU" sz="2200" b="0" strike="noStrike" spc="-3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0" strike="noStrike" spc="-12">
                <a:solidFill>
                  <a:schemeClr val="accent2"/>
                </a:solidFill>
                <a:latin typeface="Calibri"/>
              </a:rPr>
              <a:t>проводить</a:t>
            </a:r>
            <a:r>
              <a:rPr lang="ru-RU" sz="2200" b="0" strike="noStrike" spc="-60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0" strike="noStrike" spc="-1">
                <a:solidFill>
                  <a:schemeClr val="accent2"/>
                </a:solidFill>
                <a:latin typeface="Calibri"/>
              </a:rPr>
              <a:t>измерение</a:t>
            </a:r>
            <a:r>
              <a:rPr lang="ru-RU" sz="2200" b="0" strike="noStrike" spc="-5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0" strike="noStrike" spc="-1">
                <a:solidFill>
                  <a:schemeClr val="accent2"/>
                </a:solidFill>
                <a:latin typeface="Calibri"/>
              </a:rPr>
              <a:t>физиометрических</a:t>
            </a:r>
            <a:r>
              <a:rPr lang="ru-RU" sz="2200" b="0" strike="noStrike" spc="-60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0" strike="noStrike" spc="-12">
                <a:solidFill>
                  <a:schemeClr val="accent2"/>
                </a:solidFill>
                <a:latin typeface="Calibri"/>
              </a:rPr>
              <a:t>параметров </a:t>
            </a:r>
            <a:r>
              <a:rPr lang="ru-RU" sz="2200" b="0" strike="noStrike" spc="-1">
                <a:solidFill>
                  <a:schemeClr val="accent2"/>
                </a:solidFill>
                <a:latin typeface="Calibri"/>
              </a:rPr>
              <a:t>(ЖЕЛ,</a:t>
            </a:r>
            <a:r>
              <a:rPr lang="ru-RU" sz="2200" b="0" strike="noStrike" spc="-3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0" strike="noStrike" spc="-1">
                <a:solidFill>
                  <a:schemeClr val="accent2"/>
                </a:solidFill>
                <a:latin typeface="Calibri"/>
              </a:rPr>
              <a:t>АД,</a:t>
            </a:r>
            <a:r>
              <a:rPr lang="ru-RU" sz="2200" b="0" strike="noStrike" spc="-1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0" strike="noStrike" spc="-12">
                <a:solidFill>
                  <a:schemeClr val="accent2"/>
                </a:solidFill>
                <a:latin typeface="Calibri"/>
              </a:rPr>
              <a:t>динамометрия)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666"/>
              </a:spcBef>
            </a:pP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ts val="1919"/>
              </a:lnSpc>
            </a:pPr>
            <a:r>
              <a:rPr lang="ru-RU" sz="2200" b="0" strike="noStrike" spc="-1">
                <a:solidFill>
                  <a:schemeClr val="accent2"/>
                </a:solidFill>
                <a:latin typeface="Calibri"/>
              </a:rPr>
              <a:t>Дает</a:t>
            </a:r>
            <a:r>
              <a:rPr lang="ru-RU" sz="2200" b="0" strike="noStrike" spc="-41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0" strike="noStrike" spc="-1">
                <a:solidFill>
                  <a:schemeClr val="accent2"/>
                </a:solidFill>
                <a:latin typeface="Calibri"/>
              </a:rPr>
              <a:t>возможность</a:t>
            </a:r>
            <a:r>
              <a:rPr lang="ru-RU" sz="2200" b="0" strike="noStrike" spc="-6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0" strike="noStrike" spc="-1">
                <a:solidFill>
                  <a:schemeClr val="accent2"/>
                </a:solidFill>
                <a:latin typeface="Calibri"/>
              </a:rPr>
              <a:t>учащимся</a:t>
            </a:r>
            <a:r>
              <a:rPr lang="ru-RU" sz="2200" b="0" strike="noStrike" spc="-7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0" strike="noStrike" spc="-1">
                <a:solidFill>
                  <a:schemeClr val="accent2"/>
                </a:solidFill>
                <a:latin typeface="Calibri"/>
              </a:rPr>
              <a:t>понять</a:t>
            </a:r>
            <a:r>
              <a:rPr lang="ru-RU" sz="2200" b="0" strike="noStrike" spc="-60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0" strike="noStrike" spc="-1">
                <a:solidFill>
                  <a:schemeClr val="accent2"/>
                </a:solidFill>
                <a:latin typeface="Calibri"/>
              </a:rPr>
              <a:t>взаимосвязи</a:t>
            </a:r>
            <a:r>
              <a:rPr lang="ru-RU" sz="2200" b="0" strike="noStrike" spc="-6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0" strike="noStrike" spc="-1">
                <a:solidFill>
                  <a:schemeClr val="accent2"/>
                </a:solidFill>
                <a:latin typeface="Calibri"/>
              </a:rPr>
              <a:t>между</a:t>
            </a:r>
            <a:r>
              <a:rPr lang="ru-RU" sz="2200" b="0" strike="noStrike" spc="-7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0" strike="noStrike" spc="-12">
                <a:solidFill>
                  <a:schemeClr val="accent2"/>
                </a:solidFill>
                <a:latin typeface="Calibri"/>
              </a:rPr>
              <a:t>биологией, информатикой,</a:t>
            </a:r>
            <a:r>
              <a:rPr lang="ru-RU" sz="2200" b="0" strike="noStrike" spc="-7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0" strike="noStrike" spc="-12">
                <a:solidFill>
                  <a:schemeClr val="accent2"/>
                </a:solidFill>
                <a:latin typeface="Calibri"/>
              </a:rPr>
              <a:t>математикой,</a:t>
            </a:r>
            <a:r>
              <a:rPr lang="ru-RU" sz="2200" b="0" strike="noStrike" spc="-5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0" strike="noStrike" spc="-1">
                <a:solidFill>
                  <a:schemeClr val="accent2"/>
                </a:solidFill>
                <a:latin typeface="Calibri"/>
              </a:rPr>
              <a:t>физиологией,</a:t>
            </a:r>
            <a:r>
              <a:rPr lang="ru-RU" sz="2200" b="0" strike="noStrike" spc="-5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200" b="0" strike="noStrike" spc="-12">
                <a:solidFill>
                  <a:schemeClr val="accent2"/>
                </a:solidFill>
                <a:latin typeface="Calibri"/>
              </a:rPr>
              <a:t>биофизикой.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5" name="object 22"/>
          <p:cNvPicPr/>
          <p:nvPr/>
        </p:nvPicPr>
        <p:blipFill>
          <a:blip r:embed="rId2"/>
          <a:stretch/>
        </p:blipFill>
        <p:spPr>
          <a:xfrm>
            <a:off x="7985880" y="1424880"/>
            <a:ext cx="3612600" cy="2600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object 32"/>
          <p:cNvGrpSpPr/>
          <p:nvPr/>
        </p:nvGrpSpPr>
        <p:grpSpPr>
          <a:xfrm>
            <a:off x="300960" y="4116240"/>
            <a:ext cx="9532800" cy="1576440"/>
            <a:chOff x="300960" y="4116240"/>
            <a:chExt cx="9532800" cy="1576440"/>
          </a:xfrm>
        </p:grpSpPr>
        <p:pic>
          <p:nvPicPr>
            <p:cNvPr id="757" name="object 33"/>
            <p:cNvPicPr/>
            <p:nvPr/>
          </p:nvPicPr>
          <p:blipFill>
            <a:blip r:embed="rId2"/>
            <a:stretch/>
          </p:blipFill>
          <p:spPr>
            <a:xfrm>
              <a:off x="300960" y="4116240"/>
              <a:ext cx="1988640" cy="1576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58" name="object 34"/>
            <p:cNvPicPr/>
            <p:nvPr/>
          </p:nvPicPr>
          <p:blipFill>
            <a:blip r:embed="rId3"/>
            <a:stretch/>
          </p:blipFill>
          <p:spPr>
            <a:xfrm>
              <a:off x="2952000" y="4151520"/>
              <a:ext cx="1769760" cy="1508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59" name="object 35"/>
            <p:cNvPicPr/>
            <p:nvPr/>
          </p:nvPicPr>
          <p:blipFill>
            <a:blip r:embed="rId4"/>
            <a:stretch/>
          </p:blipFill>
          <p:spPr>
            <a:xfrm>
              <a:off x="5820120" y="4236840"/>
              <a:ext cx="1791360" cy="1338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60" name="object 36"/>
            <p:cNvPicPr/>
            <p:nvPr/>
          </p:nvPicPr>
          <p:blipFill>
            <a:blip r:embed="rId5"/>
            <a:stretch/>
          </p:blipFill>
          <p:spPr>
            <a:xfrm>
              <a:off x="8374320" y="4364640"/>
              <a:ext cx="1459440" cy="12200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61" name="PlaceHolder 1"/>
          <p:cNvSpPr>
            <a:spLocks noGrp="1"/>
          </p:cNvSpPr>
          <p:nvPr>
            <p:ph type="title" idx="4294967295"/>
          </p:nvPr>
        </p:nvSpPr>
        <p:spPr>
          <a:xfrm>
            <a:off x="0" y="187325"/>
            <a:ext cx="9486900" cy="1658938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indent="0" algn="ctr">
              <a:lnSpc>
                <a:spcPct val="100000"/>
              </a:lnSpc>
              <a:spcBef>
                <a:spcPts val="99"/>
              </a:spcBef>
              <a:buNone/>
              <a:tabLst>
                <a:tab pos="0" algn="l"/>
              </a:tabLst>
            </a:pPr>
            <a:r>
              <a:rPr lang="ru-RU" sz="3600" b="1" strike="noStrike" spc="-276">
                <a:solidFill>
                  <a:schemeClr val="accent2"/>
                </a:solidFill>
                <a:latin typeface="Arial"/>
              </a:rPr>
              <a:t>Цифровая</a:t>
            </a:r>
            <a:r>
              <a:rPr lang="ru-RU" sz="3600" b="1" strike="noStrike" spc="-114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3600" b="1" strike="noStrike" spc="-262">
                <a:solidFill>
                  <a:schemeClr val="accent2"/>
                </a:solidFill>
                <a:latin typeface="Arial"/>
              </a:rPr>
              <a:t>лаборатория</a:t>
            </a:r>
            <a:r>
              <a:rPr lang="ru-RU" sz="3600" b="1" strike="noStrike" spc="-120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3600" b="1" strike="noStrike" spc="-265">
                <a:solidFill>
                  <a:schemeClr val="accent2"/>
                </a:solidFill>
                <a:latin typeface="Arial"/>
              </a:rPr>
              <a:t>по</a:t>
            </a:r>
            <a:r>
              <a:rPr lang="ru-RU" sz="3600" b="1" strike="noStrike" spc="-60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3600" b="1" strike="noStrike" spc="-185">
                <a:solidFill>
                  <a:schemeClr val="accent2"/>
                </a:solidFill>
                <a:latin typeface="Arial"/>
              </a:rPr>
              <a:t>нейротехнологиям</a:t>
            </a:r>
            <a:endParaRPr lang="ru-RU" sz="3600" b="0" strike="noStrike" spc="-1">
              <a:solidFill>
                <a:srgbClr val="000000"/>
              </a:solidFill>
              <a:latin typeface="Trebuchet MS"/>
            </a:endParaRPr>
          </a:p>
          <a:p>
            <a:pPr marL="720"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600" b="1" strike="noStrike" spc="-307">
                <a:solidFill>
                  <a:schemeClr val="accent2"/>
                </a:solidFill>
                <a:latin typeface="Arial"/>
              </a:rPr>
              <a:t>«BitronicsLAB»</a:t>
            </a:r>
            <a:endParaRPr lang="ru-RU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62" name="object 37"/>
          <p:cNvSpPr/>
          <p:nvPr/>
        </p:nvSpPr>
        <p:spPr>
          <a:xfrm>
            <a:off x="709200" y="1286640"/>
            <a:ext cx="1977840" cy="31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ru-RU" sz="2000" b="1" strike="noStrike" spc="-97">
                <a:solidFill>
                  <a:schemeClr val="accent2"/>
                </a:solidFill>
                <a:latin typeface="Arial"/>
              </a:rPr>
              <a:t>Комплектация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3" name="object 38"/>
          <p:cNvPicPr/>
          <p:nvPr/>
        </p:nvPicPr>
        <p:blipFill>
          <a:blip r:embed="rId6"/>
          <a:stretch/>
        </p:blipFill>
        <p:spPr>
          <a:xfrm>
            <a:off x="146160" y="1659600"/>
            <a:ext cx="2638800" cy="1508040"/>
          </a:xfrm>
          <a:prstGeom prst="rect">
            <a:avLst/>
          </a:prstGeom>
          <a:ln w="0">
            <a:noFill/>
          </a:ln>
        </p:spPr>
      </p:pic>
      <p:pic>
        <p:nvPicPr>
          <p:cNvPr id="764" name="object 39"/>
          <p:cNvPicPr/>
          <p:nvPr/>
        </p:nvPicPr>
        <p:blipFill>
          <a:blip r:embed="rId7"/>
          <a:stretch/>
        </p:blipFill>
        <p:spPr>
          <a:xfrm>
            <a:off x="3421440" y="1400400"/>
            <a:ext cx="2213640" cy="1899720"/>
          </a:xfrm>
          <a:prstGeom prst="rect">
            <a:avLst/>
          </a:prstGeom>
          <a:ln w="0">
            <a:noFill/>
          </a:ln>
        </p:spPr>
      </p:pic>
      <p:pic>
        <p:nvPicPr>
          <p:cNvPr id="765" name="object 40"/>
          <p:cNvPicPr/>
          <p:nvPr/>
        </p:nvPicPr>
        <p:blipFill>
          <a:blip r:embed="rId8"/>
          <a:stretch/>
        </p:blipFill>
        <p:spPr>
          <a:xfrm>
            <a:off x="6356520" y="1638360"/>
            <a:ext cx="2277720" cy="1626840"/>
          </a:xfrm>
          <a:prstGeom prst="rect">
            <a:avLst/>
          </a:prstGeom>
          <a:ln w="0">
            <a:noFill/>
          </a:ln>
        </p:spPr>
      </p:pic>
      <p:pic>
        <p:nvPicPr>
          <p:cNvPr id="766" name="object 41"/>
          <p:cNvPicPr/>
          <p:nvPr/>
        </p:nvPicPr>
        <p:blipFill>
          <a:blip r:embed="rId9"/>
          <a:stretch/>
        </p:blipFill>
        <p:spPr>
          <a:xfrm>
            <a:off x="9687960" y="1659600"/>
            <a:ext cx="1303920" cy="1628280"/>
          </a:xfrm>
          <a:prstGeom prst="rect">
            <a:avLst/>
          </a:prstGeom>
          <a:ln w="0">
            <a:noFill/>
          </a:ln>
        </p:spPr>
      </p:pic>
      <p:sp>
        <p:nvSpPr>
          <p:cNvPr id="767" name="object 42"/>
          <p:cNvSpPr/>
          <p:nvPr/>
        </p:nvSpPr>
        <p:spPr>
          <a:xfrm>
            <a:off x="385920" y="3284640"/>
            <a:ext cx="2412360" cy="56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99"/>
              </a:spcBef>
            </a:pPr>
            <a:r>
              <a:rPr lang="ru-RU" sz="1800" b="1" strike="noStrike" spc="-1">
                <a:solidFill>
                  <a:schemeClr val="accent2"/>
                </a:solidFill>
                <a:latin typeface="Calibri"/>
              </a:rPr>
              <a:t>1.</a:t>
            </a:r>
            <a:r>
              <a:rPr lang="ru-RU" sz="1800" b="1" strike="noStrike" spc="-12">
                <a:solidFill>
                  <a:schemeClr val="accent2"/>
                </a:solidFill>
                <a:latin typeface="Calibri"/>
              </a:rPr>
              <a:t> Центральный</a:t>
            </a:r>
            <a:r>
              <a:rPr lang="ru-RU" sz="1800" b="1" strike="noStrike" spc="-7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2">
                <a:solidFill>
                  <a:schemeClr val="accent2"/>
                </a:solidFill>
                <a:latin typeface="Calibri"/>
              </a:rPr>
              <a:t>модуль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2">
                <a:solidFill>
                  <a:schemeClr val="accent2"/>
                </a:solidFill>
                <a:latin typeface="Calibri"/>
              </a:rPr>
              <a:t>(преобразователь)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" name="object 43"/>
          <p:cNvSpPr/>
          <p:nvPr/>
        </p:nvSpPr>
        <p:spPr>
          <a:xfrm>
            <a:off x="3301200" y="3306960"/>
            <a:ext cx="192528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1" strike="noStrike" spc="-1">
                <a:solidFill>
                  <a:schemeClr val="accent2"/>
                </a:solidFill>
                <a:latin typeface="Calibri"/>
              </a:rPr>
              <a:t>2.</a:t>
            </a:r>
            <a:r>
              <a:rPr lang="ru-RU" sz="1800" b="1" strike="noStrike" spc="-2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">
                <a:solidFill>
                  <a:schemeClr val="accent2"/>
                </a:solidFill>
                <a:latin typeface="Calibri"/>
              </a:rPr>
              <a:t>Сенсор</a:t>
            </a:r>
            <a:r>
              <a:rPr lang="ru-RU" sz="1800" b="1" strike="noStrike" spc="-3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">
                <a:solidFill>
                  <a:schemeClr val="accent2"/>
                </a:solidFill>
                <a:latin typeface="Calibri"/>
              </a:rPr>
              <a:t>ЭКГ</a:t>
            </a:r>
            <a:r>
              <a:rPr lang="ru-RU" sz="1800" b="1" strike="noStrike" spc="-2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21">
                <a:solidFill>
                  <a:schemeClr val="accent2"/>
                </a:solidFill>
                <a:latin typeface="Calibri"/>
              </a:rPr>
              <a:t>(ECG)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" name="object 44"/>
          <p:cNvSpPr/>
          <p:nvPr/>
        </p:nvSpPr>
        <p:spPr>
          <a:xfrm>
            <a:off x="6457320" y="3293640"/>
            <a:ext cx="208080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1" strike="noStrike" spc="-1">
                <a:solidFill>
                  <a:schemeClr val="accent2"/>
                </a:solidFill>
                <a:latin typeface="Calibri"/>
              </a:rPr>
              <a:t>3.</a:t>
            </a:r>
            <a:r>
              <a:rPr lang="ru-RU" sz="1800" b="1" strike="noStrike" spc="-2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">
                <a:solidFill>
                  <a:schemeClr val="accent2"/>
                </a:solidFill>
                <a:latin typeface="Calibri"/>
              </a:rPr>
              <a:t>Сенсор</a:t>
            </a:r>
            <a:r>
              <a:rPr lang="ru-RU" sz="1800" b="1" strike="noStrike" spc="-41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">
                <a:solidFill>
                  <a:schemeClr val="accent2"/>
                </a:solidFill>
                <a:latin typeface="Calibri"/>
              </a:rPr>
              <a:t>ЭМГ</a:t>
            </a:r>
            <a:r>
              <a:rPr lang="ru-RU" sz="1800" b="1" strike="noStrike" spc="-2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2">
                <a:solidFill>
                  <a:schemeClr val="accent2"/>
                </a:solidFill>
                <a:latin typeface="Calibri"/>
              </a:rPr>
              <a:t>(EМG)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0" name="object 45"/>
          <p:cNvSpPr/>
          <p:nvPr/>
        </p:nvSpPr>
        <p:spPr>
          <a:xfrm>
            <a:off x="9050760" y="3306960"/>
            <a:ext cx="237348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1" strike="noStrike" spc="-1">
                <a:solidFill>
                  <a:schemeClr val="accent2"/>
                </a:solidFill>
                <a:latin typeface="Calibri"/>
              </a:rPr>
              <a:t>4.</a:t>
            </a:r>
            <a:r>
              <a:rPr lang="ru-RU" sz="1800" b="1" strike="noStrike" spc="-3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">
                <a:solidFill>
                  <a:schemeClr val="accent2"/>
                </a:solidFill>
                <a:latin typeface="Calibri"/>
              </a:rPr>
              <a:t>Сенсор</a:t>
            </a:r>
            <a:r>
              <a:rPr lang="ru-RU" sz="1800" b="1" strike="noStrike" spc="-4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">
                <a:solidFill>
                  <a:schemeClr val="accent2"/>
                </a:solidFill>
                <a:latin typeface="Calibri"/>
              </a:rPr>
              <a:t>пульса</a:t>
            </a:r>
            <a:r>
              <a:rPr lang="ru-RU" sz="1800" b="1" strike="noStrike" spc="-41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2">
                <a:solidFill>
                  <a:schemeClr val="accent2"/>
                </a:solidFill>
                <a:latin typeface="Calibri"/>
              </a:rPr>
              <a:t>(Pulse)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1" name="object 46"/>
          <p:cNvSpPr/>
          <p:nvPr/>
        </p:nvSpPr>
        <p:spPr>
          <a:xfrm>
            <a:off x="343440" y="5587200"/>
            <a:ext cx="7868880" cy="124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2724120">
              <a:lnSpc>
                <a:spcPct val="100000"/>
              </a:lnSpc>
              <a:spcBef>
                <a:spcPts val="99"/>
              </a:spcBef>
              <a:tabLst>
                <a:tab pos="5285880" algn="l"/>
              </a:tabLst>
            </a:pPr>
            <a:r>
              <a:rPr lang="ru-RU" sz="1800" b="1" strike="noStrike" spc="-1">
                <a:solidFill>
                  <a:schemeClr val="accent2"/>
                </a:solidFill>
                <a:latin typeface="Calibri"/>
              </a:rPr>
              <a:t>6.</a:t>
            </a:r>
            <a:r>
              <a:rPr lang="ru-RU" sz="1800" b="1" strike="noStrike" spc="-1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">
                <a:solidFill>
                  <a:schemeClr val="accent2"/>
                </a:solidFill>
                <a:latin typeface="Calibri"/>
              </a:rPr>
              <a:t>Сенсор</a:t>
            </a:r>
            <a:r>
              <a:rPr lang="ru-RU" sz="1800" b="1" strike="noStrike" spc="-2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2">
                <a:solidFill>
                  <a:schemeClr val="accent2"/>
                </a:solidFill>
                <a:latin typeface="Calibri"/>
              </a:rPr>
              <a:t>кожно-</a:t>
            </a:r>
            <a:r>
              <a:rPr lang="ru-RU" sz="1800" b="1" strike="noStrike" spc="-1">
                <a:solidFill>
                  <a:schemeClr val="accent2"/>
                </a:solidFill>
                <a:latin typeface="Calibri"/>
              </a:rPr>
              <a:t>	7.</a:t>
            </a:r>
            <a:r>
              <a:rPr lang="ru-RU" sz="1800" b="1" strike="noStrike" spc="-2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">
                <a:solidFill>
                  <a:schemeClr val="accent2"/>
                </a:solidFill>
                <a:latin typeface="Calibri"/>
              </a:rPr>
              <a:t>Сенсор</a:t>
            </a:r>
            <a:r>
              <a:rPr lang="ru-RU" sz="1800" b="1" strike="noStrike" spc="-2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2">
                <a:solidFill>
                  <a:schemeClr val="accent2"/>
                </a:solidFill>
                <a:latin typeface="Calibri"/>
              </a:rPr>
              <a:t>механических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50760">
              <a:lnSpc>
                <a:spcPct val="100000"/>
              </a:lnSpc>
              <a:tabLst>
                <a:tab pos="5285880" algn="l"/>
              </a:tabLst>
            </a:pPr>
            <a:r>
              <a:rPr lang="ru-RU" sz="2700" b="1" strike="noStrike" spc="-1" baseline="9000">
                <a:solidFill>
                  <a:schemeClr val="accent2"/>
                </a:solidFill>
                <a:latin typeface="Calibri"/>
              </a:rPr>
              <a:t>5.</a:t>
            </a:r>
            <a:r>
              <a:rPr lang="ru-RU" sz="2700" b="1" strike="noStrike" spc="-32" baseline="9000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700" b="1" strike="noStrike" spc="-1" baseline="9000">
                <a:solidFill>
                  <a:schemeClr val="accent2"/>
                </a:solidFill>
                <a:latin typeface="Calibri"/>
              </a:rPr>
              <a:t>Сенсор</a:t>
            </a:r>
            <a:r>
              <a:rPr lang="ru-RU" sz="2700" b="1" strike="noStrike" spc="-52" baseline="9000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700" b="1" strike="noStrike" spc="-1" baseline="9000">
                <a:solidFill>
                  <a:schemeClr val="accent2"/>
                </a:solidFill>
                <a:latin typeface="Calibri"/>
              </a:rPr>
              <a:t>ЭЭГ</a:t>
            </a:r>
            <a:r>
              <a:rPr lang="ru-RU" sz="2700" b="1" strike="noStrike" spc="-24" baseline="9000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700" b="1" strike="noStrike" spc="-1" baseline="9000">
                <a:solidFill>
                  <a:schemeClr val="accent2"/>
                </a:solidFill>
                <a:latin typeface="Calibri"/>
              </a:rPr>
              <a:t>(EЕG)</a:t>
            </a:r>
            <a:r>
              <a:rPr lang="ru-RU" sz="2700" b="1" strike="noStrike" spc="574" baseline="9000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2">
                <a:solidFill>
                  <a:schemeClr val="accent2"/>
                </a:solidFill>
                <a:latin typeface="Calibri"/>
              </a:rPr>
              <a:t>гальванической</a:t>
            </a:r>
            <a:r>
              <a:rPr lang="ru-RU" sz="1800" b="1" strike="noStrike" spc="-3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">
                <a:solidFill>
                  <a:schemeClr val="accent2"/>
                </a:solidFill>
                <a:latin typeface="Calibri"/>
              </a:rPr>
              <a:t>реакции</a:t>
            </a:r>
            <a:r>
              <a:rPr lang="ru-RU" sz="1800" b="1" strike="noStrike" spc="-5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">
                <a:solidFill>
                  <a:schemeClr val="accent2"/>
                </a:solidFill>
                <a:latin typeface="Calibri"/>
              </a:rPr>
              <a:t>(GSR)</a:t>
            </a:r>
            <a:r>
              <a:rPr lang="ru-RU" sz="1800" b="1" strike="noStrike" spc="-3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2">
                <a:solidFill>
                  <a:schemeClr val="accent2"/>
                </a:solidFill>
                <a:latin typeface="Calibri"/>
              </a:rPr>
              <a:t>колебаний</a:t>
            </a:r>
            <a:r>
              <a:rPr lang="ru-RU" sz="1800" b="1" strike="noStrike" spc="-2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2">
                <a:solidFill>
                  <a:schemeClr val="accent2"/>
                </a:solidFill>
                <a:latin typeface="Calibri"/>
              </a:rPr>
              <a:t>грудной</a:t>
            </a:r>
            <a:r>
              <a:rPr lang="ru-RU" sz="1800" b="1" strike="noStrike" spc="-21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2">
                <a:solidFill>
                  <a:schemeClr val="accent2"/>
                </a:solidFill>
                <a:latin typeface="Calibri"/>
              </a:rPr>
              <a:t>клетки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2" name="object 47"/>
          <p:cNvSpPr/>
          <p:nvPr/>
        </p:nvSpPr>
        <p:spPr>
          <a:xfrm>
            <a:off x="8157240" y="5604840"/>
            <a:ext cx="197424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800" b="1" strike="noStrike" spc="-1">
                <a:solidFill>
                  <a:schemeClr val="accent2"/>
                </a:solidFill>
                <a:latin typeface="Calibri"/>
              </a:rPr>
              <a:t>8.</a:t>
            </a:r>
            <a:r>
              <a:rPr lang="ru-RU" sz="1800" b="1" strike="noStrike" spc="-1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">
                <a:solidFill>
                  <a:schemeClr val="accent2"/>
                </a:solidFill>
                <a:latin typeface="Calibri"/>
              </a:rPr>
              <a:t>Сенсор</a:t>
            </a:r>
            <a:r>
              <a:rPr lang="ru-RU" sz="1800" b="1" strike="noStrike" spc="-2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1800" b="1" strike="noStrike" spc="-12">
                <a:solidFill>
                  <a:schemeClr val="accent2"/>
                </a:solidFill>
                <a:latin typeface="Calibri"/>
              </a:rPr>
              <a:t>«Кнопка»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object 2"/>
          <p:cNvSpPr/>
          <p:nvPr/>
        </p:nvSpPr>
        <p:spPr>
          <a:xfrm>
            <a:off x="460440" y="2574000"/>
            <a:ext cx="6637680" cy="263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  <a:tabLst>
                <a:tab pos="3596040" algn="l"/>
              </a:tabLst>
            </a:pPr>
            <a:r>
              <a:rPr lang="ru-RU" sz="3200" b="1" strike="noStrike" spc="-26">
                <a:solidFill>
                  <a:srgbClr val="C00000"/>
                </a:solidFill>
                <a:latin typeface="Times New Roman"/>
                <a:ea typeface="DejaVu Sans"/>
              </a:rPr>
              <a:t>«Точка</a:t>
            </a:r>
            <a:r>
              <a:rPr lang="ru-RU" sz="3200" b="1" strike="noStrike" spc="-111">
                <a:solidFill>
                  <a:srgbClr val="C00000"/>
                </a:solidFill>
                <a:latin typeface="Times New Roman"/>
                <a:ea typeface="DejaVu Sans"/>
              </a:rPr>
              <a:t> </a:t>
            </a:r>
            <a:r>
              <a:rPr lang="ru-RU" sz="32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роста»</a:t>
            </a:r>
            <a:r>
              <a:rPr lang="ru-RU" sz="3200" b="1" strike="noStrike" spc="-86">
                <a:solidFill>
                  <a:srgbClr val="C00000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—</a:t>
            </a:r>
            <a:r>
              <a:rPr lang="ru-RU" sz="2800" b="1" strike="noStrike" spc="-7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это</a:t>
            </a:r>
            <a:r>
              <a:rPr lang="ru-RU" sz="2800" b="1" strike="noStrike" spc="-80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федеральная</a:t>
            </a:r>
            <a:r>
              <a:rPr lang="ru-RU" sz="2800" b="1" strike="noStrike" spc="-7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21">
                <a:solidFill>
                  <a:srgbClr val="0D5755"/>
                </a:solidFill>
                <a:latin typeface="Times New Roman"/>
                <a:ea typeface="DejaVu Sans"/>
              </a:rPr>
              <a:t>сеть </a:t>
            </a:r>
            <a:r>
              <a:rPr lang="ru-RU" sz="28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центров</a:t>
            </a:r>
            <a:r>
              <a:rPr lang="ru-RU" sz="2800" b="1" strike="noStrike" spc="-126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образования</a:t>
            </a:r>
            <a:r>
              <a:rPr lang="ru-RU" sz="28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	</a:t>
            </a:r>
            <a:r>
              <a:rPr lang="ru-RU" sz="28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цифрового, </a:t>
            </a:r>
            <a:r>
              <a:rPr lang="ru-RU" sz="2800" b="1" strike="noStrike" spc="-21">
                <a:solidFill>
                  <a:srgbClr val="0D5755"/>
                </a:solidFill>
                <a:latin typeface="Times New Roman"/>
                <a:ea typeface="DejaVu Sans"/>
              </a:rPr>
              <a:t>естественнонаучного,</a:t>
            </a:r>
            <a:r>
              <a:rPr lang="ru-RU" sz="2800" b="1" strike="noStrike" spc="-26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технического</a:t>
            </a:r>
            <a:r>
              <a:rPr lang="ru-RU" sz="2800" b="1" strike="noStrike" spc="-35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52">
                <a:solidFill>
                  <a:srgbClr val="0D5755"/>
                </a:solidFill>
                <a:latin typeface="Times New Roman"/>
                <a:ea typeface="DejaVu Sans"/>
              </a:rPr>
              <a:t>и </a:t>
            </a:r>
            <a:r>
              <a:rPr lang="ru-RU" sz="28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гуманитарного</a:t>
            </a:r>
            <a:r>
              <a:rPr lang="ru-RU" sz="2800" b="1" strike="noStrike" spc="-160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профиля,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marL="12600" algn="ctr">
              <a:lnSpc>
                <a:spcPct val="100000"/>
              </a:lnSpc>
              <a:spcBef>
                <a:spcPts val="6"/>
              </a:spcBef>
              <a:tabLst>
                <a:tab pos="3596040" algn="l"/>
              </a:tabLst>
            </a:pPr>
            <a:r>
              <a:rPr lang="ru-RU" sz="28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организованная</a:t>
            </a:r>
            <a:r>
              <a:rPr lang="ru-RU" sz="2800" b="1" strike="noStrike" spc="-111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в</a:t>
            </a:r>
            <a:r>
              <a:rPr lang="ru-RU" sz="2800" b="1" strike="noStrike" spc="-111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рамках</a:t>
            </a:r>
            <a:r>
              <a:rPr lang="ru-RU" sz="2800" b="1" strike="noStrike" spc="-100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проекта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marL="12600" algn="ctr">
              <a:lnSpc>
                <a:spcPct val="100000"/>
              </a:lnSpc>
              <a:tabLst>
                <a:tab pos="3596040" algn="l"/>
              </a:tabLst>
            </a:pPr>
            <a:r>
              <a:rPr lang="ru-RU" sz="28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«Современная</a:t>
            </a:r>
            <a:r>
              <a:rPr lang="ru-RU" sz="2800" b="1" strike="noStrike" spc="-114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8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школа»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56" name="object 3"/>
          <p:cNvGrpSpPr/>
          <p:nvPr/>
        </p:nvGrpSpPr>
        <p:grpSpPr>
          <a:xfrm>
            <a:off x="990720" y="0"/>
            <a:ext cx="11200320" cy="6856920"/>
            <a:chOff x="990720" y="0"/>
            <a:chExt cx="11200320" cy="6856920"/>
          </a:xfrm>
        </p:grpSpPr>
        <p:sp>
          <p:nvSpPr>
            <p:cNvPr id="657" name="object 4"/>
            <p:cNvSpPr/>
            <p:nvPr/>
          </p:nvSpPr>
          <p:spPr>
            <a:xfrm>
              <a:off x="10134720" y="4709160"/>
              <a:ext cx="2056320" cy="2147760"/>
            </a:xfrm>
            <a:custGeom>
              <a:avLst/>
              <a:gdLst>
                <a:gd name="textAreaLeft" fmla="*/ 0 w 2056320"/>
                <a:gd name="textAreaRight" fmla="*/ 2057400 w 2056320"/>
                <a:gd name="textAreaTop" fmla="*/ 0 h 2147760"/>
                <a:gd name="textAreaBottom" fmla="*/ 2148840 h 2147760"/>
              </a:gdLst>
              <a:ahLst/>
              <a:cxnLst/>
              <a:rect l="textAreaLeft" t="textAreaTop" r="textAreaRight" b="textAreaBottom"/>
              <a:pathLst>
                <a:path w="2057400" h="2148840">
                  <a:moveTo>
                    <a:pt x="2057400" y="0"/>
                  </a:moveTo>
                  <a:lnTo>
                    <a:pt x="0" y="0"/>
                  </a:lnTo>
                  <a:lnTo>
                    <a:pt x="0" y="2148840"/>
                  </a:lnTo>
                  <a:lnTo>
                    <a:pt x="2057400" y="2148840"/>
                  </a:lnTo>
                  <a:lnTo>
                    <a:pt x="205740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658" name="object 5"/>
            <p:cNvPicPr/>
            <p:nvPr/>
          </p:nvPicPr>
          <p:blipFill>
            <a:blip r:embed="rId2"/>
            <a:stretch/>
          </p:blipFill>
          <p:spPr>
            <a:xfrm>
              <a:off x="990720" y="472320"/>
              <a:ext cx="5608800" cy="2067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59" name="object 6"/>
            <p:cNvPicPr/>
            <p:nvPr/>
          </p:nvPicPr>
          <p:blipFill>
            <a:blip r:embed="rId3"/>
            <a:stretch/>
          </p:blipFill>
          <p:spPr>
            <a:xfrm>
              <a:off x="9144000" y="0"/>
              <a:ext cx="3047040" cy="1088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60" name="object 7"/>
            <p:cNvPicPr/>
            <p:nvPr/>
          </p:nvPicPr>
          <p:blipFill>
            <a:blip r:embed="rId4"/>
            <a:stretch/>
          </p:blipFill>
          <p:spPr>
            <a:xfrm>
              <a:off x="7458480" y="975240"/>
              <a:ext cx="4732560" cy="518040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PlaceHolder 1"/>
          <p:cNvSpPr>
            <a:spLocks noGrp="1"/>
          </p:cNvSpPr>
          <p:nvPr>
            <p:ph type="title" idx="4294967295"/>
          </p:nvPr>
        </p:nvSpPr>
        <p:spPr>
          <a:xfrm>
            <a:off x="0" y="184150"/>
            <a:ext cx="9486900" cy="1658938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indent="0" algn="ctr">
              <a:lnSpc>
                <a:spcPct val="100000"/>
              </a:lnSpc>
              <a:spcBef>
                <a:spcPts val="99"/>
              </a:spcBef>
              <a:buNone/>
              <a:tabLst>
                <a:tab pos="0" algn="l"/>
              </a:tabLst>
            </a:pPr>
            <a:r>
              <a:rPr lang="ru-RU" sz="3600" b="1" strike="noStrike" spc="-276">
                <a:solidFill>
                  <a:schemeClr val="accent2"/>
                </a:solidFill>
                <a:latin typeface="Arial"/>
              </a:rPr>
              <a:t>Цифровая</a:t>
            </a:r>
            <a:r>
              <a:rPr lang="ru-RU" sz="3600" b="1" strike="noStrike" spc="-114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3600" b="1" strike="noStrike" spc="-262">
                <a:solidFill>
                  <a:schemeClr val="accent2"/>
                </a:solidFill>
                <a:latin typeface="Arial"/>
              </a:rPr>
              <a:t>лаборатория</a:t>
            </a:r>
            <a:r>
              <a:rPr lang="ru-RU" sz="3600" b="1" strike="noStrike" spc="-120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3600" b="1" strike="noStrike" spc="-265">
                <a:solidFill>
                  <a:schemeClr val="accent2"/>
                </a:solidFill>
                <a:latin typeface="Arial"/>
              </a:rPr>
              <a:t>по</a:t>
            </a:r>
            <a:r>
              <a:rPr lang="ru-RU" sz="3600" b="1" strike="noStrike" spc="-60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3600" b="1" strike="noStrike" spc="-185">
                <a:solidFill>
                  <a:schemeClr val="accent2"/>
                </a:solidFill>
                <a:latin typeface="Arial"/>
              </a:rPr>
              <a:t>нейротехнологиям</a:t>
            </a:r>
            <a:endParaRPr lang="ru-RU" sz="3600" b="0" strike="noStrike" spc="-1">
              <a:solidFill>
                <a:srgbClr val="000000"/>
              </a:solidFill>
              <a:latin typeface="Trebuchet MS"/>
            </a:endParaRPr>
          </a:p>
          <a:p>
            <a:pPr marL="720"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600" b="1" strike="noStrike" spc="-307">
                <a:solidFill>
                  <a:schemeClr val="accent2"/>
                </a:solidFill>
                <a:latin typeface="Arial"/>
              </a:rPr>
              <a:t>«BitronicsLAB»</a:t>
            </a:r>
            <a:endParaRPr lang="ru-RU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74" name="object 23"/>
          <p:cNvSpPr/>
          <p:nvPr/>
        </p:nvSpPr>
        <p:spPr>
          <a:xfrm>
            <a:off x="709200" y="1286640"/>
            <a:ext cx="8839800" cy="172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  <a:tabLst>
                <a:tab pos="288360" algn="l"/>
              </a:tabLst>
            </a:pPr>
            <a:r>
              <a:rPr lang="ru-RU" sz="2000" b="1" strike="noStrike" spc="-100">
                <a:solidFill>
                  <a:schemeClr val="accent2"/>
                </a:solidFill>
                <a:latin typeface="Arial"/>
              </a:rPr>
              <a:t>Программное</a:t>
            </a:r>
            <a:r>
              <a:rPr lang="ru-RU" sz="2000" b="1" strike="noStrike" spc="-41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2000" b="1" strike="noStrike" spc="-100">
                <a:solidFill>
                  <a:schemeClr val="accent2"/>
                </a:solidFill>
                <a:latin typeface="Arial"/>
              </a:rPr>
              <a:t>обеспечение</a:t>
            </a:r>
            <a:r>
              <a:rPr lang="ru-RU" sz="2000" b="1" strike="noStrike" spc="-1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2000" b="1" strike="noStrike" spc="-92">
                <a:solidFill>
                  <a:schemeClr val="accent2"/>
                </a:solidFill>
                <a:latin typeface="Arial"/>
              </a:rPr>
              <a:t>и</a:t>
            </a:r>
            <a:r>
              <a:rPr lang="ru-RU" sz="2000" b="1" strike="noStrike" spc="-15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2000" b="1" strike="noStrike" spc="-97">
                <a:solidFill>
                  <a:schemeClr val="accent2"/>
                </a:solidFill>
                <a:latin typeface="Arial"/>
              </a:rPr>
              <a:t>методическое</a:t>
            </a:r>
            <a:r>
              <a:rPr lang="ru-RU" sz="2000" b="1" strike="noStrike" spc="-21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2000" b="1" strike="noStrike" spc="-32">
                <a:solidFill>
                  <a:schemeClr val="accent2"/>
                </a:solidFill>
                <a:latin typeface="Arial"/>
              </a:rPr>
              <a:t>сопровождение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51"/>
              </a:spcBef>
              <a:tabLst>
                <a:tab pos="288360" algn="l"/>
              </a:tabLst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354960" lvl="1" indent="-34236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  <a:tabLst>
                <a:tab pos="354960" algn="l"/>
              </a:tabLst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ПО</a:t>
            </a:r>
            <a:r>
              <a:rPr lang="ru-RU" sz="1800" b="1" strike="noStrike" spc="-21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1" strike="noStrike" spc="-12">
                <a:solidFill>
                  <a:srgbClr val="000000"/>
                </a:solidFill>
                <a:latin typeface="Calibri"/>
              </a:rPr>
              <a:t>BiTronics</a:t>
            </a:r>
            <a:r>
              <a:rPr lang="ru-RU" sz="1800" b="1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Studio</a:t>
            </a:r>
            <a:r>
              <a:rPr lang="ru-RU" sz="1800" b="1" strike="noStrike" spc="-72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(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сайт</a:t>
            </a:r>
            <a:r>
              <a:rPr lang="ru-RU" sz="1800" b="0" strike="noStrike" spc="-15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u="sng" strike="noStrike" spc="-12">
                <a:solidFill>
                  <a:srgbClr val="3FCDE7"/>
                </a:solidFill>
                <a:uFill>
                  <a:solidFill>
                    <a:srgbClr val="0462C1"/>
                  </a:solidFill>
                </a:uFill>
                <a:latin typeface="Calibri"/>
                <a:hlinkClick r:id="rId2"/>
              </a:rPr>
              <a:t>https://bitronicslab.com/guide</a:t>
            </a:r>
            <a:r>
              <a:rPr lang="ru-RU" sz="1800" b="0" strike="noStrike" spc="-12">
                <a:solidFill>
                  <a:srgbClr val="000000"/>
                </a:solidFill>
                <a:latin typeface="Calibri"/>
              </a:rPr>
              <a:t>;</a:t>
            </a:r>
            <a:r>
              <a:rPr lang="ru-RU" sz="1800" b="0" strike="noStrike" spc="-21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2">
                <a:solidFill>
                  <a:srgbClr val="000000"/>
                </a:solidFill>
                <a:latin typeface="Calibri"/>
              </a:rPr>
              <a:t>раздел</a:t>
            </a:r>
            <a:r>
              <a:rPr lang="ru-RU" sz="1800" b="0" strike="noStrike" spc="-46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2">
                <a:solidFill>
                  <a:srgbClr val="000000"/>
                </a:solidFill>
                <a:latin typeface="Calibri"/>
              </a:rPr>
              <a:t>материалов</a:t>
            </a:r>
            <a:r>
              <a:rPr lang="ru-RU" sz="1800" b="0" strike="noStrike" spc="-52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</a:t>
            </a:r>
            <a:r>
              <a:rPr lang="ru-RU" sz="1800" b="0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2">
                <a:solidFill>
                  <a:srgbClr val="000000"/>
                </a:solidFill>
                <a:latin typeface="Calibri"/>
              </a:rPr>
              <a:t>набора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354960" algn="l"/>
              </a:tabLst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«Цифровая</a:t>
            </a:r>
            <a:r>
              <a:rPr lang="ru-RU" sz="1800" b="0" strike="noStrike" spc="-66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2">
                <a:solidFill>
                  <a:srgbClr val="000000"/>
                </a:solidFill>
                <a:latin typeface="Calibri"/>
              </a:rPr>
              <a:t>лаборатория</a:t>
            </a:r>
            <a:r>
              <a:rPr lang="ru-RU" sz="1800" b="0" strike="noStrike" spc="-52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в</a:t>
            </a:r>
            <a:r>
              <a:rPr lang="ru-RU" sz="1800" b="0" strike="noStrike" spc="-55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области</a:t>
            </a:r>
            <a:r>
              <a:rPr lang="ru-RU" sz="1800" b="0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2">
                <a:solidFill>
                  <a:srgbClr val="000000"/>
                </a:solidFill>
                <a:latin typeface="Calibri"/>
              </a:rPr>
              <a:t>нейротехнологий.</a:t>
            </a:r>
            <a:r>
              <a:rPr lang="ru-RU" sz="1800" b="0" strike="noStrike" spc="-55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Практикум</a:t>
            </a:r>
            <a:r>
              <a:rPr lang="ru-RU" sz="1800" b="0" strike="noStrike" spc="-52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по</a:t>
            </a:r>
            <a:r>
              <a:rPr lang="ru-RU" sz="1800" b="0" strike="noStrike" spc="-55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2">
                <a:solidFill>
                  <a:srgbClr val="000000"/>
                </a:solidFill>
                <a:latin typeface="Calibri"/>
              </a:rPr>
              <a:t>биологии».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342360" lvl="1" indent="-342360" algn="ctr">
              <a:lnSpc>
                <a:spcPct val="100000"/>
              </a:lnSpc>
              <a:buClr>
                <a:srgbClr val="000000"/>
              </a:buClr>
              <a:buFont typeface="OpenSymbol"/>
              <a:buAutoNum type="arabicPeriod" startAt="2"/>
              <a:tabLst>
                <a:tab pos="342360" algn="l"/>
              </a:tabLst>
            </a:pPr>
            <a:r>
              <a:rPr lang="ru-RU" sz="1800" b="1" strike="noStrike" spc="-12">
                <a:solidFill>
                  <a:srgbClr val="000000"/>
                </a:solidFill>
                <a:latin typeface="Calibri"/>
              </a:rPr>
              <a:t>Методическое</a:t>
            </a:r>
            <a:r>
              <a:rPr lang="ru-RU" sz="1800" b="1" strike="noStrike" spc="-52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пособие</a:t>
            </a:r>
            <a:r>
              <a:rPr lang="ru-RU" sz="1800" b="1" strike="noStrike" spc="-8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по</a:t>
            </a:r>
            <a:r>
              <a:rPr lang="ru-RU" sz="1800" b="0" strike="noStrike" spc="-46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работе</a:t>
            </a:r>
            <a:r>
              <a:rPr lang="ru-RU" sz="1800" b="0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с</a:t>
            </a:r>
            <a:r>
              <a:rPr lang="ru-RU" sz="1800" b="0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программой</a:t>
            </a:r>
            <a:r>
              <a:rPr lang="ru-RU" sz="1800" b="0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и</a:t>
            </a:r>
            <a:r>
              <a:rPr lang="ru-RU" sz="1800" b="0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с</a:t>
            </a:r>
            <a:r>
              <a:rPr lang="ru-RU" sz="1800" b="0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набором</a:t>
            </a:r>
            <a:r>
              <a:rPr lang="ru-RU" sz="1800" b="0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2">
                <a:solidFill>
                  <a:srgbClr val="000000"/>
                </a:solidFill>
                <a:latin typeface="Calibri"/>
              </a:rPr>
              <a:t>лабораторных</a:t>
            </a:r>
            <a:r>
              <a:rPr lang="ru-RU" sz="1800" b="0" strike="noStrike" spc="-6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2">
                <a:solidFill>
                  <a:srgbClr val="000000"/>
                </a:solidFill>
                <a:latin typeface="Calibri"/>
              </a:rPr>
              <a:t>работ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342360" algn="l"/>
              </a:tabLst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(бумажный</a:t>
            </a:r>
            <a:r>
              <a:rPr lang="ru-RU" sz="1800" b="0" strike="noStrike" spc="-46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и</a:t>
            </a:r>
            <a:r>
              <a:rPr lang="ru-RU" sz="1800" b="0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2">
                <a:solidFill>
                  <a:srgbClr val="000000"/>
                </a:solidFill>
                <a:latin typeface="Calibri"/>
              </a:rPr>
              <a:t>электронный</a:t>
            </a:r>
            <a:r>
              <a:rPr lang="ru-RU" sz="1800" b="0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0" strike="noStrike" spc="-12">
                <a:solidFill>
                  <a:srgbClr val="000000"/>
                </a:solidFill>
                <a:latin typeface="Calibri"/>
              </a:rPr>
              <a:t>носитель)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75" name="object 24"/>
          <p:cNvGrpSpPr/>
          <p:nvPr/>
        </p:nvGrpSpPr>
        <p:grpSpPr>
          <a:xfrm>
            <a:off x="0" y="-168120"/>
            <a:ext cx="12191760" cy="6550560"/>
            <a:chOff x="0" y="-168120"/>
            <a:chExt cx="12191760" cy="6550560"/>
          </a:xfrm>
        </p:grpSpPr>
        <p:pic>
          <p:nvPicPr>
            <p:cNvPr id="776" name="object 25"/>
            <p:cNvPicPr/>
            <p:nvPr/>
          </p:nvPicPr>
          <p:blipFill>
            <a:blip r:embed="rId3"/>
            <a:stretch/>
          </p:blipFill>
          <p:spPr>
            <a:xfrm>
              <a:off x="4443840" y="3196440"/>
              <a:ext cx="4969080" cy="3186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77" name="object 26"/>
            <p:cNvPicPr/>
            <p:nvPr/>
          </p:nvPicPr>
          <p:blipFill>
            <a:blip r:embed="rId4"/>
            <a:stretch/>
          </p:blipFill>
          <p:spPr>
            <a:xfrm>
              <a:off x="0" y="3497400"/>
              <a:ext cx="4112280" cy="2616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78" name="object 27"/>
            <p:cNvPicPr/>
            <p:nvPr/>
          </p:nvPicPr>
          <p:blipFill>
            <a:blip r:embed="rId5"/>
            <a:stretch/>
          </p:blipFill>
          <p:spPr>
            <a:xfrm>
              <a:off x="9646560" y="-168120"/>
              <a:ext cx="2545200" cy="254808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PlaceHolder 1"/>
          <p:cNvSpPr>
            <a:spLocks noGrp="1"/>
          </p:cNvSpPr>
          <p:nvPr>
            <p:ph type="title" idx="4294967295"/>
          </p:nvPr>
        </p:nvSpPr>
        <p:spPr>
          <a:xfrm>
            <a:off x="0" y="334963"/>
            <a:ext cx="9488488" cy="1255712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indent="0" algn="ctr">
              <a:lnSpc>
                <a:spcPct val="100000"/>
              </a:lnSpc>
              <a:spcBef>
                <a:spcPts val="99"/>
              </a:spcBef>
              <a:buNone/>
              <a:tabLst>
                <a:tab pos="0" algn="l"/>
              </a:tabLst>
            </a:pPr>
            <a:r>
              <a:rPr lang="ru-RU" sz="3600" b="1" strike="noStrike" spc="-276">
                <a:solidFill>
                  <a:schemeClr val="accent2"/>
                </a:solidFill>
                <a:latin typeface="Arial"/>
              </a:rPr>
              <a:t>Цифровая</a:t>
            </a:r>
            <a:r>
              <a:rPr lang="ru-RU" sz="3600" b="1" strike="noStrike" spc="-114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3600" b="1" strike="noStrike" spc="-262">
                <a:solidFill>
                  <a:schemeClr val="accent2"/>
                </a:solidFill>
                <a:latin typeface="Arial"/>
              </a:rPr>
              <a:t>лаборатория</a:t>
            </a:r>
            <a:r>
              <a:rPr lang="ru-RU" sz="3600" b="1" strike="noStrike" spc="-120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3600" b="1" strike="noStrike" spc="-265">
                <a:solidFill>
                  <a:schemeClr val="accent2"/>
                </a:solidFill>
                <a:latin typeface="Arial"/>
              </a:rPr>
              <a:t>по</a:t>
            </a:r>
            <a:r>
              <a:rPr lang="ru-RU" sz="3600" b="1" strike="noStrike" spc="-60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3600" b="1" strike="noStrike" spc="-185">
                <a:solidFill>
                  <a:schemeClr val="accent2"/>
                </a:solidFill>
                <a:latin typeface="Arial"/>
              </a:rPr>
              <a:t>нейротехнологиям</a:t>
            </a:r>
            <a:endParaRPr lang="ru-RU" sz="3600" b="0" strike="noStrike" spc="-1">
              <a:solidFill>
                <a:srgbClr val="000000"/>
              </a:solidFill>
              <a:latin typeface="Trebuchet MS"/>
            </a:endParaRPr>
          </a:p>
          <a:p>
            <a:pPr marL="720"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600" b="1" strike="noStrike" spc="-307">
                <a:solidFill>
                  <a:schemeClr val="accent2"/>
                </a:solidFill>
                <a:latin typeface="Arial"/>
              </a:rPr>
              <a:t>«BitronicsLAB»</a:t>
            </a:r>
            <a:endParaRPr lang="ru-RU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80" name="object 28"/>
          <p:cNvSpPr/>
          <p:nvPr/>
        </p:nvSpPr>
        <p:spPr>
          <a:xfrm>
            <a:off x="540000" y="1784520"/>
            <a:ext cx="10979640" cy="474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  <a:tabLst>
                <a:tab pos="288360" algn="l"/>
              </a:tabLst>
            </a:pPr>
            <a:r>
              <a:rPr lang="ru-RU" sz="2600" b="1" strike="noStrike" spc="-120">
                <a:solidFill>
                  <a:schemeClr val="accent2"/>
                </a:solidFill>
                <a:latin typeface="Arial"/>
              </a:rPr>
              <a:t>Примеры</a:t>
            </a:r>
            <a:r>
              <a:rPr lang="ru-RU" sz="2600" b="1" strike="noStrike" spc="-60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2600" b="1" strike="noStrike" spc="-151">
                <a:solidFill>
                  <a:schemeClr val="accent2"/>
                </a:solidFill>
                <a:latin typeface="Arial"/>
              </a:rPr>
              <a:t>лабораторных</a:t>
            </a:r>
            <a:r>
              <a:rPr lang="ru-RU" sz="2600" b="1" strike="noStrike" spc="-41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2600" b="1" strike="noStrike" spc="-92">
                <a:solidFill>
                  <a:schemeClr val="accent2"/>
                </a:solidFill>
                <a:latin typeface="Arial"/>
              </a:rPr>
              <a:t>и</a:t>
            </a:r>
            <a:r>
              <a:rPr lang="ru-RU" sz="2600" b="1" strike="noStrike" spc="-32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2600" b="1" strike="noStrike" spc="-86">
                <a:solidFill>
                  <a:schemeClr val="accent2"/>
                </a:solidFill>
                <a:latin typeface="Arial"/>
              </a:rPr>
              <a:t>практических</a:t>
            </a:r>
            <a:r>
              <a:rPr lang="ru-RU" sz="2600" b="1" strike="noStrike" spc="-32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2600" b="1" strike="noStrike" spc="-12">
                <a:solidFill>
                  <a:schemeClr val="accent2"/>
                </a:solidFill>
                <a:latin typeface="Arial"/>
              </a:rPr>
              <a:t>работ</a:t>
            </a:r>
            <a:endParaRPr lang="ru-RU" sz="2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51"/>
              </a:spcBef>
              <a:tabLst>
                <a:tab pos="288360" algn="l"/>
              </a:tabLst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355680" lvl="1" indent="-343080">
              <a:lnSpc>
                <a:spcPct val="100000"/>
              </a:lnSpc>
              <a:buClr>
                <a:srgbClr val="EF8143"/>
              </a:buClr>
              <a:buFont typeface="Wingdings" charset="2"/>
              <a:buChar char=""/>
              <a:tabLst>
                <a:tab pos="299160" algn="l"/>
              </a:tabLst>
            </a:pP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Измерение</a:t>
            </a:r>
            <a:r>
              <a:rPr lang="ru-RU" sz="2100" b="1" strike="noStrike" spc="-5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скорости</a:t>
            </a:r>
            <a:r>
              <a:rPr lang="ru-RU" sz="2100" b="1" strike="noStrike" spc="-5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2">
                <a:solidFill>
                  <a:schemeClr val="accent2"/>
                </a:solidFill>
                <a:latin typeface="Calibri"/>
              </a:rPr>
              <a:t>сенсомоторной</a:t>
            </a:r>
            <a:r>
              <a:rPr lang="ru-RU" sz="2100" b="1" strike="noStrike" spc="-5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реакции</a:t>
            </a:r>
            <a:r>
              <a:rPr lang="ru-RU" sz="2100" b="1" strike="noStrike" spc="-41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с</a:t>
            </a:r>
            <a:r>
              <a:rPr lang="ru-RU" sz="2100" b="1" strike="noStrike" spc="-1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помощью</a:t>
            </a:r>
            <a:r>
              <a:rPr lang="ru-RU" sz="2100" b="1" strike="noStrike" spc="-21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26">
                <a:solidFill>
                  <a:schemeClr val="accent2"/>
                </a:solidFill>
                <a:latin typeface="Calibri"/>
              </a:rPr>
              <a:t>ЭМГ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  <a:p>
            <a:pPr marL="355680" lvl="1" indent="-343080">
              <a:lnSpc>
                <a:spcPct val="100000"/>
              </a:lnSpc>
              <a:spcBef>
                <a:spcPts val="408"/>
              </a:spcBef>
              <a:buClr>
                <a:srgbClr val="EF8143"/>
              </a:buClr>
              <a:buFont typeface="Wingdings" charset="2"/>
              <a:buChar char=""/>
              <a:tabLst>
                <a:tab pos="299160" algn="l"/>
              </a:tabLst>
            </a:pP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Изучение</a:t>
            </a:r>
            <a:r>
              <a:rPr lang="ru-RU" sz="2100" b="1" strike="noStrike" spc="-3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усталости</a:t>
            </a:r>
            <a:r>
              <a:rPr lang="ru-RU" sz="2100" b="1" strike="noStrike" spc="-6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мышц</a:t>
            </a:r>
            <a:r>
              <a:rPr lang="ru-RU" sz="2100" b="1" strike="noStrike" spc="-7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с</a:t>
            </a:r>
            <a:r>
              <a:rPr lang="ru-RU" sz="2100" b="1" strike="noStrike" spc="-2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помощью</a:t>
            </a:r>
            <a:r>
              <a:rPr lang="ru-RU" sz="2100" b="1" strike="noStrike" spc="-3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26">
                <a:solidFill>
                  <a:schemeClr val="accent2"/>
                </a:solidFill>
                <a:latin typeface="Calibri"/>
              </a:rPr>
              <a:t>ЭМГ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  <a:p>
            <a:pPr marL="355680" lvl="1" indent="-343080">
              <a:lnSpc>
                <a:spcPct val="100000"/>
              </a:lnSpc>
              <a:spcBef>
                <a:spcPts val="394"/>
              </a:spcBef>
              <a:buClr>
                <a:srgbClr val="EF8143"/>
              </a:buClr>
              <a:buFont typeface="Wingdings" charset="2"/>
              <a:buChar char=""/>
              <a:tabLst>
                <a:tab pos="299160" algn="l"/>
              </a:tabLst>
            </a:pPr>
            <a:r>
              <a:rPr lang="ru-RU" sz="2100" b="1" strike="noStrike" spc="-12">
                <a:solidFill>
                  <a:schemeClr val="accent2"/>
                </a:solidFill>
                <a:latin typeface="Calibri"/>
              </a:rPr>
              <a:t>Сокращение</a:t>
            </a:r>
            <a:r>
              <a:rPr lang="ru-RU" sz="2100" b="1" strike="noStrike" spc="-60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сердца</a:t>
            </a:r>
            <a:r>
              <a:rPr lang="ru-RU" sz="2100" b="1" strike="noStrike" spc="-41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и</a:t>
            </a:r>
            <a:r>
              <a:rPr lang="ru-RU" sz="2100" b="1" strike="noStrike" spc="-1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его</a:t>
            </a:r>
            <a:r>
              <a:rPr lang="ru-RU" sz="2100" b="1" strike="noStrike" spc="-3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отражение</a:t>
            </a:r>
            <a:r>
              <a:rPr lang="ru-RU" sz="2100" b="1" strike="noStrike" spc="-60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в</a:t>
            </a:r>
            <a:r>
              <a:rPr lang="ru-RU" sz="2100" b="1" strike="noStrike" spc="-1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26">
                <a:solidFill>
                  <a:schemeClr val="accent2"/>
                </a:solidFill>
                <a:latin typeface="Calibri"/>
              </a:rPr>
              <a:t>ЭКГ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  <a:p>
            <a:pPr marL="355680" lvl="1" indent="-343080">
              <a:lnSpc>
                <a:spcPct val="100000"/>
              </a:lnSpc>
              <a:spcBef>
                <a:spcPts val="400"/>
              </a:spcBef>
              <a:buClr>
                <a:srgbClr val="EF8143"/>
              </a:buClr>
              <a:buFont typeface="Wingdings" charset="2"/>
              <a:buChar char=""/>
              <a:tabLst>
                <a:tab pos="299160" algn="l"/>
              </a:tabLst>
            </a:pP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Влияние</a:t>
            </a:r>
            <a:r>
              <a:rPr lang="ru-RU" sz="2100" b="1" strike="noStrike" spc="-41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дыхания</a:t>
            </a:r>
            <a:r>
              <a:rPr lang="ru-RU" sz="2100" b="1" strike="noStrike" spc="-21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на</a:t>
            </a:r>
            <a:r>
              <a:rPr lang="ru-RU" sz="2100" b="1" strike="noStrike" spc="-21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2">
                <a:solidFill>
                  <a:schemeClr val="accent2"/>
                </a:solidFill>
                <a:latin typeface="Calibri"/>
              </a:rPr>
              <a:t>нерегулярность</a:t>
            </a:r>
            <a:r>
              <a:rPr lang="ru-RU" sz="2100" b="1" strike="noStrike" spc="-5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2">
                <a:solidFill>
                  <a:schemeClr val="accent2"/>
                </a:solidFill>
                <a:latin typeface="Calibri"/>
              </a:rPr>
              <a:t>сердечного</a:t>
            </a:r>
            <a:r>
              <a:rPr lang="ru-RU" sz="2100" b="1" strike="noStrike" spc="-4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2">
                <a:solidFill>
                  <a:schemeClr val="accent2"/>
                </a:solidFill>
                <a:latin typeface="Calibri"/>
              </a:rPr>
              <a:t>ритма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  <a:p>
            <a:pPr marL="355680" lvl="1" indent="-343080">
              <a:lnSpc>
                <a:spcPct val="100000"/>
              </a:lnSpc>
              <a:spcBef>
                <a:spcPts val="408"/>
              </a:spcBef>
              <a:buClr>
                <a:srgbClr val="EF8143"/>
              </a:buClr>
              <a:buFont typeface="Wingdings" charset="2"/>
              <a:buChar char=""/>
              <a:tabLst>
                <a:tab pos="299160" algn="l"/>
              </a:tabLst>
            </a:pP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ЭКГ</a:t>
            </a:r>
            <a:r>
              <a:rPr lang="ru-RU" sz="2100" b="1" strike="noStrike" spc="-41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и</a:t>
            </a:r>
            <a:r>
              <a:rPr lang="ru-RU" sz="2100" b="1" strike="noStrike" spc="-3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физическая</a:t>
            </a:r>
            <a:r>
              <a:rPr lang="ru-RU" sz="2100" b="1" strike="noStrike" spc="-6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2">
                <a:solidFill>
                  <a:schemeClr val="accent2"/>
                </a:solidFill>
                <a:latin typeface="Calibri"/>
              </a:rPr>
              <a:t>нагрузка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  <a:p>
            <a:pPr marL="355680" lvl="1" indent="-343080">
              <a:lnSpc>
                <a:spcPct val="100000"/>
              </a:lnSpc>
              <a:spcBef>
                <a:spcPts val="394"/>
              </a:spcBef>
              <a:buClr>
                <a:srgbClr val="EF8143"/>
              </a:buClr>
              <a:buFont typeface="Wingdings" charset="2"/>
              <a:buChar char=""/>
              <a:tabLst>
                <a:tab pos="299160" algn="l"/>
              </a:tabLst>
            </a:pPr>
            <a:r>
              <a:rPr lang="ru-RU" sz="2100" b="1" strike="noStrike" spc="-12">
                <a:solidFill>
                  <a:schemeClr val="accent2"/>
                </a:solidFill>
                <a:latin typeface="Calibri"/>
              </a:rPr>
              <a:t>Пульсовая</a:t>
            </a:r>
            <a:r>
              <a:rPr lang="ru-RU" sz="2100" b="1" strike="noStrike" spc="-4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волна</a:t>
            </a:r>
            <a:r>
              <a:rPr lang="ru-RU" sz="2100" b="1" strike="noStrike" spc="-2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и</a:t>
            </a:r>
            <a:r>
              <a:rPr lang="ru-RU" sz="2100" b="1" strike="noStrike" spc="-3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сигнал</a:t>
            </a:r>
            <a:r>
              <a:rPr lang="ru-RU" sz="2100" b="1" strike="noStrike" spc="-41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26">
                <a:solidFill>
                  <a:schemeClr val="accent2"/>
                </a:solidFill>
                <a:latin typeface="Calibri"/>
              </a:rPr>
              <a:t>ФПГ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  <a:p>
            <a:pPr marL="355680" lvl="1" indent="-343080">
              <a:lnSpc>
                <a:spcPct val="100000"/>
              </a:lnSpc>
              <a:spcBef>
                <a:spcPts val="394"/>
              </a:spcBef>
              <a:buClr>
                <a:srgbClr val="EF8143"/>
              </a:buClr>
              <a:buFont typeface="Wingdings" charset="2"/>
              <a:buChar char=""/>
              <a:tabLst>
                <a:tab pos="299160" algn="l"/>
              </a:tabLst>
            </a:pP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Ритмы</a:t>
            </a:r>
            <a:r>
              <a:rPr lang="ru-RU" sz="2100" b="1" strike="noStrike" spc="-7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мозга</a:t>
            </a:r>
            <a:r>
              <a:rPr lang="ru-RU" sz="2100" b="1" strike="noStrike" spc="-3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и</a:t>
            </a:r>
            <a:r>
              <a:rPr lang="ru-RU" sz="2100" b="1" strike="noStrike" spc="-1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2">
                <a:solidFill>
                  <a:schemeClr val="accent2"/>
                </a:solidFill>
                <a:latin typeface="Calibri"/>
              </a:rPr>
              <a:t>спектральный</a:t>
            </a:r>
            <a:r>
              <a:rPr lang="ru-RU" sz="2100" b="1" strike="noStrike" spc="-41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анализ</a:t>
            </a:r>
            <a:r>
              <a:rPr lang="ru-RU" sz="2100" b="1" strike="noStrike" spc="-3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26">
                <a:solidFill>
                  <a:schemeClr val="accent2"/>
                </a:solidFill>
                <a:latin typeface="Calibri"/>
              </a:rPr>
              <a:t>ЭЭГ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  <a:p>
            <a:pPr marL="355680" lvl="1" indent="-343080">
              <a:lnSpc>
                <a:spcPct val="100000"/>
              </a:lnSpc>
              <a:spcBef>
                <a:spcPts val="408"/>
              </a:spcBef>
              <a:buClr>
                <a:srgbClr val="EF8143"/>
              </a:buClr>
              <a:buFont typeface="Wingdings" charset="2"/>
              <a:buChar char=""/>
              <a:tabLst>
                <a:tab pos="298440" algn="l"/>
              </a:tabLst>
            </a:pP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Влияние</a:t>
            </a:r>
            <a:r>
              <a:rPr lang="ru-RU" sz="2100" b="1" strike="noStrike" spc="-60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музыки</a:t>
            </a:r>
            <a:r>
              <a:rPr lang="ru-RU" sz="2100" b="1" strike="noStrike" spc="-4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на</a:t>
            </a:r>
            <a:r>
              <a:rPr lang="ru-RU" sz="2100" b="1" strike="noStrike" spc="-3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ритмы</a:t>
            </a:r>
            <a:r>
              <a:rPr lang="ru-RU" sz="2100" b="1" strike="noStrike" spc="-5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2">
                <a:solidFill>
                  <a:schemeClr val="accent2"/>
                </a:solidFill>
                <a:latin typeface="Calibri"/>
              </a:rPr>
              <a:t>энцефалограммы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  <a:p>
            <a:pPr marL="355680" lvl="1" indent="-343080">
              <a:lnSpc>
                <a:spcPct val="100000"/>
              </a:lnSpc>
              <a:spcBef>
                <a:spcPts val="394"/>
              </a:spcBef>
              <a:buClr>
                <a:srgbClr val="EF8143"/>
              </a:buClr>
              <a:buFont typeface="Wingdings" charset="2"/>
              <a:buChar char=""/>
              <a:tabLst>
                <a:tab pos="299160" algn="l"/>
              </a:tabLst>
            </a:pP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Динамика</a:t>
            </a:r>
            <a:r>
              <a:rPr lang="ru-RU" sz="2100" b="1" strike="noStrike" spc="-1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21">
                <a:solidFill>
                  <a:schemeClr val="accent2"/>
                </a:solidFill>
                <a:latin typeface="Calibri"/>
              </a:rPr>
              <a:t>кожно-</a:t>
            </a:r>
            <a:r>
              <a:rPr lang="ru-RU" sz="2100" b="1" strike="noStrike" spc="-12">
                <a:solidFill>
                  <a:schemeClr val="accent2"/>
                </a:solidFill>
                <a:latin typeface="Calibri"/>
              </a:rPr>
              <a:t>гальванической</a:t>
            </a:r>
            <a:r>
              <a:rPr lang="ru-RU" sz="2100" b="1" strike="noStrike" spc="-3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2">
                <a:solidFill>
                  <a:schemeClr val="accent2"/>
                </a:solidFill>
                <a:latin typeface="Calibri"/>
              </a:rPr>
              <a:t>реакции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  <a:p>
            <a:pPr marL="355680" lvl="1" indent="-343080">
              <a:lnSpc>
                <a:spcPct val="100000"/>
              </a:lnSpc>
              <a:spcBef>
                <a:spcPts val="394"/>
              </a:spcBef>
              <a:buClr>
                <a:srgbClr val="EF8143"/>
              </a:buClr>
              <a:buFont typeface="Wingdings" charset="2"/>
              <a:buChar char=""/>
              <a:tabLst>
                <a:tab pos="299160" algn="l"/>
              </a:tabLst>
            </a:pPr>
            <a:r>
              <a:rPr lang="ru-RU" sz="2100" b="1" strike="noStrike" spc="-12">
                <a:solidFill>
                  <a:schemeClr val="accent2"/>
                </a:solidFill>
                <a:latin typeface="Calibri"/>
              </a:rPr>
              <a:t>Полиграфия</a:t>
            </a:r>
            <a:r>
              <a:rPr lang="ru-RU" sz="2100" b="1" strike="noStrike" spc="-1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и</a:t>
            </a:r>
            <a:r>
              <a:rPr lang="ru-RU" sz="2100" b="1" strike="noStrike" spc="9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2">
                <a:solidFill>
                  <a:schemeClr val="accent2"/>
                </a:solidFill>
                <a:latin typeface="Calibri"/>
              </a:rPr>
              <a:t>определение</a:t>
            </a:r>
            <a:r>
              <a:rPr lang="ru-RU" sz="2100" b="1" strike="noStrike" spc="-3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2">
                <a:solidFill>
                  <a:schemeClr val="accent2"/>
                </a:solidFill>
                <a:latin typeface="Calibri"/>
              </a:rPr>
              <a:t>психоэмоционального</a:t>
            </a:r>
            <a:r>
              <a:rPr lang="ru-RU" sz="2100" b="1" strike="noStrike" spc="-3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состояния</a:t>
            </a:r>
            <a:r>
              <a:rPr lang="ru-RU" sz="2100" b="1" strike="noStrike" spc="-2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2">
                <a:solidFill>
                  <a:schemeClr val="accent2"/>
                </a:solidFill>
                <a:latin typeface="Calibri"/>
              </a:rPr>
              <a:t>человека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  <a:p>
            <a:pPr marL="355680" lvl="1" indent="-343080">
              <a:lnSpc>
                <a:spcPct val="100000"/>
              </a:lnSpc>
              <a:spcBef>
                <a:spcPts val="408"/>
              </a:spcBef>
              <a:buClr>
                <a:srgbClr val="EF8143"/>
              </a:buClr>
              <a:buFont typeface="Wingdings" charset="2"/>
              <a:buChar char=""/>
              <a:tabLst>
                <a:tab pos="299160" algn="l"/>
              </a:tabLst>
            </a:pPr>
            <a:r>
              <a:rPr lang="ru-RU" sz="2100" b="1" strike="noStrike" spc="-12">
                <a:solidFill>
                  <a:schemeClr val="accent2"/>
                </a:solidFill>
                <a:latin typeface="Calibri"/>
              </a:rPr>
              <a:t>Задержка</a:t>
            </a:r>
            <a:r>
              <a:rPr lang="ru-RU" sz="2100" b="1" strike="noStrike" spc="-6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дыхания</a:t>
            </a:r>
            <a:r>
              <a:rPr lang="ru-RU" sz="2100" b="1" strike="noStrike" spc="-3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и</a:t>
            </a:r>
            <a:r>
              <a:rPr lang="ru-RU" sz="2100" b="1" strike="noStrike" spc="-3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влияние</a:t>
            </a:r>
            <a:r>
              <a:rPr lang="ru-RU" sz="2100" b="1" strike="noStrike" spc="-41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этого</a:t>
            </a:r>
            <a:r>
              <a:rPr lang="ru-RU" sz="2100" b="1" strike="noStrike" spc="-4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">
                <a:solidFill>
                  <a:schemeClr val="accent2"/>
                </a:solidFill>
                <a:latin typeface="Calibri"/>
              </a:rPr>
              <a:t>на</a:t>
            </a:r>
            <a:r>
              <a:rPr lang="ru-RU" sz="2100" b="1" strike="noStrike" spc="-15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2">
                <a:solidFill>
                  <a:schemeClr val="accent2"/>
                </a:solidFill>
                <a:latin typeface="Calibri"/>
              </a:rPr>
              <a:t>сердечно-сосудистую</a:t>
            </a:r>
            <a:r>
              <a:rPr lang="ru-RU" sz="2100" b="1" strike="noStrike" spc="-41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100" b="1" strike="noStrike" spc="-12">
                <a:solidFill>
                  <a:schemeClr val="accent2"/>
                </a:solidFill>
                <a:latin typeface="Calibri"/>
              </a:rPr>
              <a:t>систему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PlaceHolder 1"/>
          <p:cNvSpPr>
            <a:spLocks noGrp="1"/>
          </p:cNvSpPr>
          <p:nvPr>
            <p:ph type="title" idx="4294967295"/>
          </p:nvPr>
        </p:nvSpPr>
        <p:spPr>
          <a:xfrm>
            <a:off x="585000" y="276840"/>
            <a:ext cx="7581960" cy="116172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9"/>
              </a:spcBef>
              <a:buNone/>
              <a:tabLst>
                <a:tab pos="0" algn="l"/>
              </a:tabLst>
            </a:pPr>
            <a:r>
              <a:rPr lang="ru-RU" sz="2400" b="1" strike="noStrike" spc="-15">
                <a:solidFill>
                  <a:srgbClr val="FFFFFF"/>
                </a:solidFill>
                <a:latin typeface="Consolas"/>
                <a:ea typeface="DejaVu Sans"/>
              </a:rPr>
              <a:t>Сборка</a:t>
            </a:r>
            <a:r>
              <a:rPr lang="ru-RU" sz="2400" b="1" strike="noStrike" spc="1">
                <a:solidFill>
                  <a:srgbClr val="FFFFFF"/>
                </a:solidFill>
                <a:latin typeface="Consolas"/>
                <a:ea typeface="DejaVu Sans"/>
              </a:rPr>
              <a:t> </a:t>
            </a:r>
            <a:r>
              <a:rPr lang="ru-RU" sz="2400" b="1" strike="noStrike" spc="-15">
                <a:solidFill>
                  <a:srgbClr val="FFFFFF"/>
                </a:solidFill>
                <a:latin typeface="Consolas"/>
                <a:ea typeface="DejaVu Sans"/>
              </a:rPr>
              <a:t>экспериментальной</a:t>
            </a:r>
            <a:r>
              <a:rPr lang="ru-RU" sz="2400" b="1" strike="noStrike" spc="29">
                <a:solidFill>
                  <a:srgbClr val="FFFFFF"/>
                </a:solidFill>
                <a:latin typeface="Consolas"/>
                <a:ea typeface="DejaVu Sans"/>
              </a:rPr>
              <a:t> </a:t>
            </a:r>
            <a:r>
              <a:rPr lang="ru-RU" sz="2400" b="1" strike="noStrike" spc="-15">
                <a:solidFill>
                  <a:srgbClr val="FFFFFF"/>
                </a:solidFill>
                <a:latin typeface="Consolas"/>
                <a:ea typeface="DejaVu Sans"/>
              </a:rPr>
              <a:t>установки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82" name="object 29"/>
          <p:cNvPicPr/>
          <p:nvPr/>
        </p:nvPicPr>
        <p:blipFill>
          <a:blip r:embed="rId2"/>
          <a:stretch/>
        </p:blipFill>
        <p:spPr>
          <a:xfrm>
            <a:off x="1825200" y="1093320"/>
            <a:ext cx="8220240" cy="5603400"/>
          </a:xfrm>
          <a:prstGeom prst="rect">
            <a:avLst/>
          </a:prstGeom>
          <a:ln w="0">
            <a:noFill/>
          </a:ln>
        </p:spPr>
      </p:pic>
      <p:sp>
        <p:nvSpPr>
          <p:cNvPr id="783" name="object 30"/>
          <p:cNvSpPr/>
          <p:nvPr/>
        </p:nvSpPr>
        <p:spPr>
          <a:xfrm>
            <a:off x="8987040" y="4129560"/>
            <a:ext cx="1573200" cy="43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276120" indent="-264240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r>
              <a:rPr lang="ru-RU" sz="1400" b="0" strike="noStrike" spc="-26">
                <a:solidFill>
                  <a:srgbClr val="000000"/>
                </a:solidFill>
                <a:latin typeface="Roboto"/>
                <a:ea typeface="DejaVu Sans"/>
              </a:rPr>
              <a:t>Ц</a:t>
            </a:r>
            <a:r>
              <a:rPr lang="ru-RU" sz="1400" b="0" strike="noStrike" spc="1">
                <a:solidFill>
                  <a:srgbClr val="000000"/>
                </a:solidFill>
                <a:latin typeface="Roboto"/>
                <a:ea typeface="DejaVu Sans"/>
              </a:rPr>
              <a:t>е</a:t>
            </a:r>
            <a:r>
              <a:rPr lang="ru-RU" sz="1400" b="0" strike="noStrike" spc="-1">
                <a:solidFill>
                  <a:srgbClr val="000000"/>
                </a:solidFill>
                <a:latin typeface="Roboto"/>
                <a:ea typeface="DejaVu Sans"/>
              </a:rPr>
              <a:t>н</a:t>
            </a:r>
            <a:r>
              <a:rPr lang="ru-RU" sz="1400" b="0" strike="noStrike" spc="-7">
                <a:solidFill>
                  <a:srgbClr val="000000"/>
                </a:solidFill>
                <a:latin typeface="Roboto"/>
                <a:ea typeface="DejaVu Sans"/>
              </a:rPr>
              <a:t>тра</a:t>
            </a:r>
            <a:r>
              <a:rPr lang="ru-RU" sz="1400" b="0" strike="noStrike" spc="-1">
                <a:solidFill>
                  <a:srgbClr val="000000"/>
                </a:solidFill>
                <a:latin typeface="Roboto"/>
                <a:ea typeface="DejaVu Sans"/>
              </a:rPr>
              <a:t>льн</a:t>
            </a:r>
            <a:r>
              <a:rPr lang="ru-RU" sz="1400" b="0" strike="noStrike" spc="-12">
                <a:solidFill>
                  <a:srgbClr val="000000"/>
                </a:solidFill>
                <a:latin typeface="Roboto"/>
                <a:ea typeface="DejaVu Sans"/>
              </a:rPr>
              <a:t>ый  модуль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4" name="object 31"/>
          <p:cNvSpPr/>
          <p:nvPr/>
        </p:nvSpPr>
        <p:spPr>
          <a:xfrm>
            <a:off x="6567120" y="5490720"/>
            <a:ext cx="2276640" cy="43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r>
              <a:rPr lang="ru-RU" sz="1400" b="0" strike="noStrike" spc="-21">
                <a:solidFill>
                  <a:srgbClr val="000000"/>
                </a:solidFill>
                <a:latin typeface="Roboto"/>
                <a:ea typeface="DejaVu Sans"/>
              </a:rPr>
              <a:t>Референсный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"/>
              </a:spcBef>
              <a:tabLst>
                <a:tab pos="0" algn="l"/>
              </a:tabLst>
            </a:pPr>
            <a:r>
              <a:rPr lang="ru-RU" sz="1400" b="0" strike="noStrike" spc="-21">
                <a:solidFill>
                  <a:srgbClr val="000000"/>
                </a:solidFill>
                <a:latin typeface="Roboto"/>
                <a:ea typeface="DejaVu Sans"/>
              </a:rPr>
              <a:t>электрод-прищепка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5" name="object 48"/>
          <p:cNvSpPr/>
          <p:nvPr/>
        </p:nvSpPr>
        <p:spPr>
          <a:xfrm>
            <a:off x="6783840" y="4989240"/>
            <a:ext cx="398880" cy="398880"/>
          </a:xfrm>
          <a:custGeom>
            <a:avLst/>
            <a:gdLst>
              <a:gd name="textAreaLeft" fmla="*/ 0 w 398880"/>
              <a:gd name="textAreaRight" fmla="*/ 399600 w 398880"/>
              <a:gd name="textAreaTop" fmla="*/ 0 h 398880"/>
              <a:gd name="textAreaBottom" fmla="*/ 399600 h 398880"/>
            </a:gdLst>
            <a:ahLst/>
            <a:cxnLst/>
            <a:rect l="textAreaLeft" t="textAreaTop" r="textAreaRight" b="textAreaBottom"/>
            <a:pathLst>
              <a:path w="299720" h="299720">
                <a:moveTo>
                  <a:pt x="0" y="0"/>
                </a:moveTo>
                <a:lnTo>
                  <a:pt x="299338" y="299402"/>
                </a:lnTo>
              </a:path>
            </a:pathLst>
          </a:custGeom>
          <a:noFill/>
          <a:ln w="19050">
            <a:solidFill>
              <a:srgbClr val="46475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86" name="object 49"/>
          <p:cNvSpPr/>
          <p:nvPr/>
        </p:nvSpPr>
        <p:spPr>
          <a:xfrm>
            <a:off x="1103400" y="2649600"/>
            <a:ext cx="3645720" cy="67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689120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r>
              <a:rPr lang="ru-RU" sz="1400" b="0" strike="noStrike" spc="-12">
                <a:solidFill>
                  <a:srgbClr val="000000"/>
                </a:solidFill>
                <a:latin typeface="Roboto"/>
                <a:ea typeface="DejaVu Sans"/>
              </a:rPr>
              <a:t>Модуль</a:t>
            </a:r>
            <a:r>
              <a:rPr lang="ru-RU" sz="1400" b="0" strike="noStrike" spc="-66">
                <a:solidFill>
                  <a:srgbClr val="000000"/>
                </a:solidFill>
                <a:latin typeface="Roboto"/>
                <a:ea typeface="DejaVu Sans"/>
              </a:rPr>
              <a:t> </a:t>
            </a:r>
            <a:r>
              <a:rPr lang="ru-RU" sz="1400" b="0" strike="noStrike" spc="-7">
                <a:solidFill>
                  <a:srgbClr val="000000"/>
                </a:solidFill>
                <a:latin typeface="Roboto"/>
                <a:ea typeface="DejaVu Sans"/>
              </a:rPr>
              <a:t>ЭЭГ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marL="1689120">
              <a:lnSpc>
                <a:spcPct val="100000"/>
              </a:lnSpc>
              <a:spcBef>
                <a:spcPts val="14"/>
              </a:spcBef>
              <a:tabLst>
                <a:tab pos="0" algn="l"/>
              </a:tabLst>
            </a:pPr>
            <a:endParaRPr lang="ru-RU" sz="1550" b="0" strike="noStrike" spc="-1">
              <a:solidFill>
                <a:srgbClr val="000000"/>
              </a:solidFill>
              <a:latin typeface="Arial"/>
            </a:endParaRPr>
          </a:p>
          <a:p>
            <a:pPr marL="12600" indent="17640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7">
                <a:solidFill>
                  <a:srgbClr val="000000"/>
                </a:solidFill>
                <a:latin typeface="Roboto"/>
                <a:ea typeface="DejaVu Sans"/>
              </a:rPr>
              <a:t>Ободок </a:t>
            </a:r>
            <a:r>
              <a:rPr lang="ru-RU" sz="1400" b="0" strike="noStrike" spc="-1">
                <a:solidFill>
                  <a:srgbClr val="000000"/>
                </a:solidFill>
                <a:latin typeface="Roboto"/>
                <a:ea typeface="DejaVu Sans"/>
              </a:rPr>
              <a:t>с </a:t>
            </a:r>
            <a:r>
              <a:rPr lang="ru-RU" sz="1400" b="0" strike="noStrike" spc="1">
                <a:solidFill>
                  <a:srgbClr val="000000"/>
                </a:solidFill>
                <a:latin typeface="Roboto"/>
                <a:ea typeface="DejaVu Sans"/>
              </a:rPr>
              <a:t> </a:t>
            </a:r>
            <a:r>
              <a:rPr lang="ru-RU" sz="1400" b="0" strike="noStrike" spc="7">
                <a:solidFill>
                  <a:srgbClr val="000000"/>
                </a:solidFill>
                <a:latin typeface="Roboto"/>
                <a:ea typeface="DejaVu Sans"/>
              </a:rPr>
              <a:t>э</a:t>
            </a:r>
            <a:r>
              <a:rPr lang="ru-RU" sz="1400" b="0" strike="noStrike" spc="9">
                <a:solidFill>
                  <a:srgbClr val="000000"/>
                </a:solidFill>
                <a:latin typeface="Roboto"/>
                <a:ea typeface="DejaVu Sans"/>
              </a:rPr>
              <a:t>л</a:t>
            </a:r>
            <a:r>
              <a:rPr lang="ru-RU" sz="1400" b="0" strike="noStrike" spc="-21">
                <a:solidFill>
                  <a:srgbClr val="000000"/>
                </a:solidFill>
                <a:latin typeface="Roboto"/>
                <a:ea typeface="DejaVu Sans"/>
              </a:rPr>
              <a:t>ек</a:t>
            </a:r>
            <a:r>
              <a:rPr lang="ru-RU" sz="1400" b="0" strike="noStrike" spc="-26">
                <a:solidFill>
                  <a:srgbClr val="000000"/>
                </a:solidFill>
                <a:latin typeface="Roboto"/>
                <a:ea typeface="DejaVu Sans"/>
              </a:rPr>
              <a:t>т</a:t>
            </a:r>
            <a:r>
              <a:rPr lang="ru-RU" sz="1400" b="0" strike="noStrike" spc="-7">
                <a:solidFill>
                  <a:srgbClr val="000000"/>
                </a:solidFill>
                <a:latin typeface="Roboto"/>
                <a:ea typeface="DejaVu Sans"/>
              </a:rPr>
              <a:t>р</a:t>
            </a:r>
            <a:r>
              <a:rPr lang="ru-RU" sz="1400" b="0" strike="noStrike" spc="-1">
                <a:solidFill>
                  <a:srgbClr val="000000"/>
                </a:solidFill>
                <a:latin typeface="Roboto"/>
                <a:ea typeface="DejaVu Sans"/>
              </a:rPr>
              <a:t>о</a:t>
            </a:r>
            <a:r>
              <a:rPr lang="ru-RU" sz="1400" b="0" strike="noStrike" spc="-26">
                <a:solidFill>
                  <a:srgbClr val="000000"/>
                </a:solidFill>
                <a:latin typeface="Roboto"/>
                <a:ea typeface="DejaVu Sans"/>
              </a:rPr>
              <a:t>д</a:t>
            </a:r>
            <a:r>
              <a:rPr lang="ru-RU" sz="1400" b="0" strike="noStrike" spc="-21">
                <a:solidFill>
                  <a:srgbClr val="000000"/>
                </a:solidFill>
                <a:latin typeface="Roboto"/>
                <a:ea typeface="DejaVu Sans"/>
              </a:rPr>
              <a:t>а</a:t>
            </a:r>
            <a:r>
              <a:rPr lang="ru-RU" sz="1400" b="0" strike="noStrike" spc="1">
                <a:solidFill>
                  <a:srgbClr val="000000"/>
                </a:solidFill>
                <a:latin typeface="Roboto"/>
                <a:ea typeface="DejaVu Sans"/>
              </a:rPr>
              <a:t>ми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87" name="PlaceHolder 1"/>
          <p:cNvSpPr>
            <a:spLocks noGrp="1"/>
          </p:cNvSpPr>
          <p:nvPr>
            <p:ph type="title"/>
          </p:nvPr>
        </p:nvSpPr>
        <p:spPr>
          <a:xfrm>
            <a:off x="3016080" y="2022840"/>
            <a:ext cx="61567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789" name="Рисунок 2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object 63"/>
          <p:cNvSpPr/>
          <p:nvPr/>
        </p:nvSpPr>
        <p:spPr>
          <a:xfrm>
            <a:off x="1091880" y="1971000"/>
            <a:ext cx="9955800" cy="46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 anchor="t">
            <a:spAutoFit/>
          </a:bodyPr>
          <a:lstStyle/>
          <a:p>
            <a:pPr marL="323280" indent="-311040">
              <a:lnSpc>
                <a:spcPct val="100000"/>
              </a:lnSpc>
              <a:spcBef>
                <a:spcPts val="96"/>
              </a:spcBef>
              <a:buClr>
                <a:srgbClr val="464756"/>
              </a:buClr>
              <a:buFont typeface="OpenSymbol"/>
              <a:buAutoNum type="arabicPeriod"/>
              <a:tabLst>
                <a:tab pos="323280" algn="l"/>
                <a:tab pos="324000" algn="l"/>
              </a:tabLst>
            </a:pPr>
            <a:r>
              <a:rPr lang="ru-RU" sz="2100" b="0" strike="noStrike" spc="-21">
                <a:solidFill>
                  <a:srgbClr val="464756"/>
                </a:solidFill>
                <a:latin typeface="Roboto"/>
                <a:ea typeface="DejaVu Sans"/>
              </a:rPr>
              <a:t>Сядьте</a:t>
            </a:r>
            <a:r>
              <a:rPr lang="ru-RU" sz="2100" b="0" strike="noStrike" spc="15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на</a:t>
            </a:r>
            <a:r>
              <a:rPr lang="ru-RU" sz="2100" b="0" strike="noStrike" spc="7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15">
                <a:solidFill>
                  <a:srgbClr val="464756"/>
                </a:solidFill>
                <a:latin typeface="Roboto"/>
                <a:ea typeface="DejaVu Sans"/>
              </a:rPr>
              <a:t>стул, откройте</a:t>
            </a:r>
            <a:r>
              <a:rPr lang="ru-RU" sz="2100" b="0" strike="noStrike" spc="-12">
                <a:solidFill>
                  <a:srgbClr val="464756"/>
                </a:solidFill>
                <a:latin typeface="Roboto"/>
                <a:ea typeface="DejaVu Sans"/>
              </a:rPr>
              <a:t> глаза</a:t>
            </a:r>
            <a:r>
              <a:rPr lang="ru-RU" sz="2100" b="0" strike="noStrike" spc="26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1">
                <a:solidFill>
                  <a:srgbClr val="464756"/>
                </a:solidFill>
                <a:latin typeface="Roboto"/>
                <a:ea typeface="DejaVu Sans"/>
              </a:rPr>
              <a:t>и 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расслабьте</a:t>
            </a:r>
            <a:r>
              <a:rPr lang="ru-RU" sz="2100" b="0" strike="noStrike" spc="-15">
                <a:solidFill>
                  <a:srgbClr val="464756"/>
                </a:solidFill>
                <a:latin typeface="Roboto"/>
                <a:ea typeface="DejaVu Sans"/>
              </a:rPr>
              <a:t> мышцы</a:t>
            </a:r>
            <a:r>
              <a:rPr lang="ru-RU" sz="2100" b="0" strike="noStrike" spc="29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шеи.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  <a:p>
            <a:pPr marL="323280" indent="-311040">
              <a:lnSpc>
                <a:spcPct val="100000"/>
              </a:lnSpc>
              <a:spcBef>
                <a:spcPts val="995"/>
              </a:spcBef>
              <a:buClr>
                <a:srgbClr val="464756"/>
              </a:buClr>
              <a:buFont typeface="OpenSymbol"/>
              <a:buAutoNum type="arabicPeriod"/>
              <a:tabLst>
                <a:tab pos="323280" algn="l"/>
                <a:tab pos="324000" algn="l"/>
              </a:tabLst>
            </a:pPr>
            <a:r>
              <a:rPr lang="ru-RU" sz="2100" b="0" strike="noStrike" spc="-26">
                <a:solidFill>
                  <a:srgbClr val="464756"/>
                </a:solidFill>
                <a:latin typeface="Roboto"/>
                <a:ea typeface="DejaVu Sans"/>
              </a:rPr>
              <a:t>Запустите</a:t>
            </a:r>
            <a:r>
              <a:rPr lang="ru-RU" sz="2100" b="0" strike="noStrike" spc="15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12">
                <a:solidFill>
                  <a:srgbClr val="464756"/>
                </a:solidFill>
                <a:latin typeface="Roboto"/>
                <a:ea typeface="DejaVu Sans"/>
              </a:rPr>
              <a:t>запись</a:t>
            </a:r>
            <a:r>
              <a:rPr lang="ru-RU" sz="2100" b="0" strike="noStrike" spc="1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ЭЭГ,</a:t>
            </a:r>
            <a:r>
              <a:rPr lang="ru-RU" sz="2100" b="0" strike="noStrike" spc="-1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7">
                <a:solidFill>
                  <a:srgbClr val="464756"/>
                </a:solidFill>
                <a:latin typeface="Roboto"/>
                <a:ea typeface="DejaVu Sans"/>
              </a:rPr>
              <a:t>нажав</a:t>
            </a:r>
            <a:r>
              <a:rPr lang="ru-RU" sz="2100" b="0" strike="noStrike" spc="15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на</a:t>
            </a:r>
            <a:r>
              <a:rPr lang="ru-RU" sz="2100" b="0" strike="noStrike" spc="7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12">
                <a:solidFill>
                  <a:srgbClr val="464756"/>
                </a:solidFill>
                <a:latin typeface="Roboto"/>
                <a:ea typeface="DejaVu Sans"/>
              </a:rPr>
              <a:t>кнопку</a:t>
            </a:r>
            <a:r>
              <a:rPr lang="ru-RU" sz="2100" b="0" strike="noStrike" spc="21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15">
                <a:solidFill>
                  <a:srgbClr val="464756"/>
                </a:solidFill>
                <a:latin typeface="Roboto"/>
                <a:ea typeface="DejaVu Sans"/>
              </a:rPr>
              <a:t>«Подключиться</a:t>
            </a:r>
            <a:r>
              <a:rPr lang="ru-RU" sz="2100" b="0" strike="noStrike" spc="7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15">
                <a:solidFill>
                  <a:srgbClr val="464756"/>
                </a:solidFill>
                <a:latin typeface="Roboto"/>
                <a:ea typeface="DejaVu Sans"/>
              </a:rPr>
              <a:t>к</a:t>
            </a:r>
            <a:r>
              <a:rPr lang="ru-RU" sz="2100" b="0" strike="noStrike" spc="7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12">
                <a:solidFill>
                  <a:srgbClr val="464756"/>
                </a:solidFill>
                <a:latin typeface="Roboto"/>
                <a:ea typeface="DejaVu Sans"/>
              </a:rPr>
              <a:t>центральному</a:t>
            </a:r>
            <a:r>
              <a:rPr lang="ru-RU" sz="2100" b="0" strike="noStrike" spc="1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12">
                <a:solidFill>
                  <a:srgbClr val="464756"/>
                </a:solidFill>
                <a:latin typeface="Roboto"/>
                <a:ea typeface="DejaVu Sans"/>
              </a:rPr>
              <a:t>блоку».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  <a:p>
            <a:pPr marL="323280" indent="-311040">
              <a:lnSpc>
                <a:spcPct val="100000"/>
              </a:lnSpc>
              <a:spcBef>
                <a:spcPts val="1009"/>
              </a:spcBef>
              <a:buClr>
                <a:srgbClr val="464756"/>
              </a:buClr>
              <a:buFont typeface="OpenSymbol"/>
              <a:buAutoNum type="arabicPeriod"/>
              <a:tabLst>
                <a:tab pos="323280" algn="l"/>
                <a:tab pos="324000" algn="l"/>
              </a:tabLst>
            </a:pPr>
            <a:r>
              <a:rPr lang="ru-RU" sz="2100" b="0" strike="noStrike" spc="-21">
                <a:solidFill>
                  <a:srgbClr val="464756"/>
                </a:solidFill>
                <a:latin typeface="Roboto"/>
                <a:ea typeface="DejaVu Sans"/>
              </a:rPr>
              <a:t>Запишите</a:t>
            </a:r>
            <a:r>
              <a:rPr lang="ru-RU" sz="2100" b="0" strike="noStrike" spc="7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1">
                <a:solidFill>
                  <a:srgbClr val="464756"/>
                </a:solidFill>
                <a:latin typeface="Roboto"/>
                <a:ea typeface="DejaVu Sans"/>
              </a:rPr>
              <a:t>сигнал 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ЭЭГ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  <a:p>
            <a:pPr marL="781200" lvl="1" indent="-311760">
              <a:lnSpc>
                <a:spcPct val="100000"/>
              </a:lnSpc>
              <a:spcBef>
                <a:spcPts val="995"/>
              </a:spcBef>
              <a:buClr>
                <a:srgbClr val="464756"/>
              </a:buClr>
              <a:buFont typeface="OpenSymbol"/>
              <a:buAutoNum type="alphaLcPeriod"/>
              <a:tabLst>
                <a:tab pos="780480" algn="l"/>
                <a:tab pos="781560" algn="l"/>
              </a:tabLst>
            </a:pPr>
            <a:r>
              <a:rPr lang="ru-RU" sz="2100" b="0" strike="noStrike" spc="-1">
                <a:solidFill>
                  <a:srgbClr val="464756"/>
                </a:solidFill>
                <a:latin typeface="Roboto"/>
                <a:ea typeface="DejaVu Sans"/>
              </a:rPr>
              <a:t>в</a:t>
            </a:r>
            <a:r>
              <a:rPr lang="ru-RU" sz="2100" b="0" strike="noStrike" spc="-32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1">
                <a:solidFill>
                  <a:srgbClr val="464756"/>
                </a:solidFill>
                <a:latin typeface="Roboto"/>
                <a:ea typeface="DejaVu Sans"/>
              </a:rPr>
              <a:t>полной</a:t>
            </a:r>
            <a:r>
              <a:rPr lang="ru-RU" sz="2100" b="0" strike="noStrike" spc="-26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тишине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  <a:p>
            <a:pPr marL="781200" lvl="1" indent="-311760">
              <a:lnSpc>
                <a:spcPct val="100000"/>
              </a:lnSpc>
              <a:spcBef>
                <a:spcPts val="1001"/>
              </a:spcBef>
              <a:buClr>
                <a:srgbClr val="464756"/>
              </a:buClr>
              <a:buFont typeface="OpenSymbol"/>
              <a:buAutoNum type="alphaLcPeriod"/>
              <a:tabLst>
                <a:tab pos="780480" algn="l"/>
                <a:tab pos="781560" algn="l"/>
              </a:tabLst>
            </a:pP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при</a:t>
            </a:r>
            <a:r>
              <a:rPr lang="ru-RU" sz="2100" b="0" strike="noStrike" spc="-26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прослушивании</a:t>
            </a:r>
            <a:r>
              <a:rPr lang="ru-RU" sz="2100" b="0" strike="noStrike" spc="-1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мелодии</a:t>
            </a:r>
            <a:r>
              <a:rPr lang="ru-RU" sz="2100" b="0" strike="noStrike" spc="1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1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  <a:p>
            <a:pPr marL="781200" lvl="1" indent="-311760">
              <a:lnSpc>
                <a:spcPct val="100000"/>
              </a:lnSpc>
              <a:spcBef>
                <a:spcPts val="1006"/>
              </a:spcBef>
              <a:buClr>
                <a:srgbClr val="464756"/>
              </a:buClr>
              <a:buFont typeface="OpenSymbol"/>
              <a:buAutoNum type="alphaLcPeriod"/>
              <a:tabLst>
                <a:tab pos="780480" algn="l"/>
                <a:tab pos="781560" algn="l"/>
              </a:tabLst>
            </a:pPr>
            <a:r>
              <a:rPr lang="ru-RU" sz="2100" b="0" strike="noStrike" spc="-1">
                <a:solidFill>
                  <a:srgbClr val="464756"/>
                </a:solidFill>
                <a:latin typeface="Roboto"/>
                <a:ea typeface="DejaVu Sans"/>
              </a:rPr>
              <a:t>при</a:t>
            </a:r>
            <a:r>
              <a:rPr lang="ru-RU" sz="2100" b="0" strike="noStrike" spc="-12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прослушивании</a:t>
            </a:r>
            <a:r>
              <a:rPr lang="ru-RU" sz="2100" b="0" strike="noStrike" spc="1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мелодии</a:t>
            </a:r>
            <a:r>
              <a:rPr lang="ru-RU" sz="2100" b="0" strike="noStrike" spc="1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2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  <a:p>
            <a:pPr marL="781200" lvl="1" indent="-311760">
              <a:lnSpc>
                <a:spcPct val="100000"/>
              </a:lnSpc>
              <a:spcBef>
                <a:spcPts val="1001"/>
              </a:spcBef>
              <a:buClr>
                <a:srgbClr val="464756"/>
              </a:buClr>
              <a:buFont typeface="OpenSymbol"/>
              <a:buAutoNum type="alphaLcPeriod"/>
              <a:tabLst>
                <a:tab pos="780480" algn="l"/>
                <a:tab pos="781560" algn="l"/>
              </a:tabLst>
            </a:pP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при</a:t>
            </a:r>
            <a:r>
              <a:rPr lang="ru-RU" sz="2100" b="0" strike="noStrike" spc="-26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прослушивании</a:t>
            </a:r>
            <a:r>
              <a:rPr lang="ru-RU" sz="2100" b="0" strike="noStrike" spc="-1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мелодии</a:t>
            </a:r>
            <a:r>
              <a:rPr lang="ru-RU" sz="2100" b="0" strike="noStrike" spc="1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3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tabLst>
                <a:tab pos="0" algn="l"/>
              </a:tabLst>
            </a:pP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6"/>
              </a:spcBef>
              <a:tabLst>
                <a:tab pos="0" algn="l"/>
              </a:tabLst>
            </a:pP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1.	</a:t>
            </a:r>
            <a:r>
              <a:rPr lang="ru-RU" sz="2100" b="0" strike="noStrike" spc="-15">
                <a:solidFill>
                  <a:srgbClr val="464756"/>
                </a:solidFill>
                <a:latin typeface="Roboto"/>
                <a:ea typeface="DejaVu Sans"/>
              </a:rPr>
              <a:t>Разместите</a:t>
            </a:r>
            <a:r>
              <a:rPr lang="ru-RU" sz="2100" b="0" strike="noStrike" spc="15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15">
                <a:solidFill>
                  <a:srgbClr val="464756"/>
                </a:solidFill>
                <a:latin typeface="Roboto"/>
                <a:ea typeface="DejaVu Sans"/>
              </a:rPr>
              <a:t>электроды</a:t>
            </a:r>
            <a:r>
              <a:rPr lang="ru-RU" sz="2100" b="0" strike="noStrike" spc="26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1">
                <a:solidFill>
                  <a:srgbClr val="464756"/>
                </a:solidFill>
                <a:latin typeface="Roboto"/>
                <a:ea typeface="DejaVu Sans"/>
              </a:rPr>
              <a:t>в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1">
                <a:solidFill>
                  <a:srgbClr val="464756"/>
                </a:solidFill>
                <a:latin typeface="Roboto"/>
                <a:ea typeface="DejaVu Sans"/>
              </a:rPr>
              <a:t>височной,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1">
                <a:solidFill>
                  <a:srgbClr val="464756"/>
                </a:solidFill>
                <a:latin typeface="Roboto"/>
                <a:ea typeface="DejaVu Sans"/>
              </a:rPr>
              <a:t>в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21">
                <a:solidFill>
                  <a:srgbClr val="464756"/>
                </a:solidFill>
                <a:latin typeface="Roboto"/>
                <a:ea typeface="DejaVu Sans"/>
              </a:rPr>
              <a:t>затем</a:t>
            </a:r>
            <a:r>
              <a:rPr lang="ru-RU" sz="2100" b="0" strike="noStrike" spc="9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1">
                <a:solidFill>
                  <a:srgbClr val="464756"/>
                </a:solidFill>
                <a:latin typeface="Roboto"/>
                <a:ea typeface="DejaVu Sans"/>
              </a:rPr>
              <a:t>в</a:t>
            </a:r>
            <a:r>
              <a:rPr lang="ru-RU" sz="2100" b="0" strike="noStrike" spc="1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1">
                <a:solidFill>
                  <a:srgbClr val="464756"/>
                </a:solidFill>
                <a:latin typeface="Roboto"/>
                <a:ea typeface="DejaVu Sans"/>
              </a:rPr>
              <a:t>лобной</a:t>
            </a:r>
            <a:r>
              <a:rPr lang="ru-RU" sz="2100" b="0" strike="noStrike" spc="7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доле</a:t>
            </a:r>
            <a:r>
              <a:rPr lang="ru-RU" sz="2100" b="0" strike="noStrike" spc="7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1">
                <a:solidFill>
                  <a:srgbClr val="464756"/>
                </a:solidFill>
                <a:latin typeface="Roboto"/>
                <a:ea typeface="DejaVu Sans"/>
              </a:rPr>
              <a:t>головного</a:t>
            </a:r>
            <a:r>
              <a:rPr lang="ru-RU" sz="2100" b="0" strike="noStrike" spc="1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12">
                <a:solidFill>
                  <a:srgbClr val="464756"/>
                </a:solidFill>
                <a:latin typeface="Roboto"/>
                <a:ea typeface="DejaVu Sans"/>
              </a:rPr>
              <a:t>мозга.</a:t>
            </a:r>
            <a:r>
              <a:rPr lang="ru-RU" sz="2100" b="0" strike="noStrike" spc="7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12">
                <a:solidFill>
                  <a:srgbClr val="464756"/>
                </a:solidFill>
                <a:latin typeface="Roboto"/>
                <a:ea typeface="DejaVu Sans"/>
              </a:rPr>
              <a:t>Повторите 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п.</a:t>
            </a:r>
            <a:r>
              <a:rPr lang="ru-RU" sz="2100" b="0" strike="noStrike" spc="1">
                <a:solidFill>
                  <a:srgbClr val="464756"/>
                </a:solidFill>
                <a:latin typeface="Roboto"/>
                <a:ea typeface="DejaVu Sans"/>
              </a:rPr>
              <a:t> </a:t>
            </a:r>
            <a:r>
              <a:rPr lang="ru-RU" sz="2100" b="0" strike="noStrike" spc="-7">
                <a:solidFill>
                  <a:srgbClr val="464756"/>
                </a:solidFill>
                <a:latin typeface="Roboto"/>
                <a:ea typeface="DejaVu Sans"/>
              </a:rPr>
              <a:t>3</a:t>
            </a:r>
            <a:endParaRPr lang="ru-RU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1" name="PlaceHolder 1"/>
          <p:cNvSpPr>
            <a:spLocks noGrp="1"/>
          </p:cNvSpPr>
          <p:nvPr>
            <p:ph type="title" idx="4294967295"/>
          </p:nvPr>
        </p:nvSpPr>
        <p:spPr>
          <a:xfrm>
            <a:off x="585000" y="75600"/>
            <a:ext cx="7756560" cy="13579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6"/>
              </a:spcBef>
              <a:buNone/>
              <a:tabLst>
                <a:tab pos="0" algn="l"/>
              </a:tabLst>
            </a:pPr>
            <a:r>
              <a:rPr lang="ru-RU" sz="2200" b="1" strike="noStrike" spc="-12">
                <a:solidFill>
                  <a:srgbClr val="FFFFFF"/>
                </a:solidFill>
                <a:latin typeface="Consolas"/>
                <a:ea typeface="DejaVu Sans"/>
              </a:rPr>
              <a:t>Проверка</a:t>
            </a:r>
            <a:r>
              <a:rPr lang="ru-RU" sz="2200" b="1" strike="noStrike" spc="-41">
                <a:solidFill>
                  <a:srgbClr val="FFFFFF"/>
                </a:solidFill>
                <a:latin typeface="Consolas"/>
                <a:ea typeface="DejaVu Sans"/>
              </a:rPr>
              <a:t> </a:t>
            </a:r>
            <a:r>
              <a:rPr lang="ru-RU" sz="2200" b="1" strike="noStrike" spc="-12">
                <a:solidFill>
                  <a:srgbClr val="FFFFFF"/>
                </a:solidFill>
                <a:latin typeface="Consolas"/>
                <a:ea typeface="DejaVu Sans"/>
              </a:rPr>
              <a:t>экспериментальной</a:t>
            </a:r>
            <a:r>
              <a:rPr lang="ru-RU" sz="2200" b="1" strike="noStrike" spc="-35">
                <a:solidFill>
                  <a:srgbClr val="FFFFFF"/>
                </a:solidFill>
                <a:latin typeface="Consolas"/>
                <a:ea typeface="DejaVu Sans"/>
              </a:rPr>
              <a:t> </a:t>
            </a:r>
            <a:r>
              <a:rPr lang="ru-RU" sz="2200" b="1" strike="noStrike" spc="-12">
                <a:solidFill>
                  <a:srgbClr val="FFFFFF"/>
                </a:solidFill>
                <a:latin typeface="Consolas"/>
                <a:ea typeface="DejaVu Sans"/>
              </a:rPr>
              <a:t>установки</a:t>
            </a:r>
            <a:r>
              <a:rPr lang="ru-RU" sz="2200" b="1" strike="noStrike" spc="-35">
                <a:solidFill>
                  <a:srgbClr val="FFFFFF"/>
                </a:solidFill>
                <a:latin typeface="Consolas"/>
                <a:ea typeface="DejaVu Sans"/>
              </a:rPr>
              <a:t> </a:t>
            </a:r>
            <a:r>
              <a:rPr lang="ru-RU" sz="2200" b="1" strike="noStrike" spc="-12">
                <a:solidFill>
                  <a:srgbClr val="FFFFFF"/>
                </a:solidFill>
                <a:latin typeface="Consolas"/>
                <a:ea typeface="DejaVu Sans"/>
              </a:rPr>
              <a:t>и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  <a:p>
            <a:pPr marL="12600" indent="0">
              <a:lnSpc>
                <a:spcPct val="100000"/>
              </a:lnSpc>
              <a:spcBef>
                <a:spcPts val="6"/>
              </a:spcBef>
              <a:buNone/>
              <a:tabLst>
                <a:tab pos="0" algn="l"/>
              </a:tabLst>
            </a:pPr>
            <a:r>
              <a:rPr lang="ru-RU" sz="2200" b="1" strike="noStrike" spc="-15">
                <a:solidFill>
                  <a:srgbClr val="FFFFFF"/>
                </a:solidFill>
                <a:latin typeface="Consolas"/>
                <a:ea typeface="DejaVu Sans"/>
              </a:rPr>
              <a:t>получение</a:t>
            </a:r>
            <a:r>
              <a:rPr lang="ru-RU" sz="2200" b="1" strike="noStrike" spc="-21">
                <a:solidFill>
                  <a:srgbClr val="FFFFFF"/>
                </a:solidFill>
                <a:latin typeface="Consolas"/>
                <a:ea typeface="DejaVu Sans"/>
              </a:rPr>
              <a:t> </a:t>
            </a:r>
            <a:r>
              <a:rPr lang="ru-RU" sz="2200" b="1" strike="noStrike" spc="-15">
                <a:solidFill>
                  <a:srgbClr val="FFFFFF"/>
                </a:solidFill>
                <a:latin typeface="Consolas"/>
                <a:ea typeface="DejaVu Sans"/>
              </a:rPr>
              <a:t>сигнала</a:t>
            </a:r>
            <a:r>
              <a:rPr lang="ru-RU" sz="2200" b="1" strike="noStrike" spc="-21">
                <a:solidFill>
                  <a:srgbClr val="FFFFFF"/>
                </a:solidFill>
                <a:latin typeface="Consolas"/>
                <a:ea typeface="DejaVu Sans"/>
              </a:rPr>
              <a:t> </a:t>
            </a:r>
            <a:r>
              <a:rPr lang="ru-RU" sz="2200" b="1" strike="noStrike" spc="-15">
                <a:solidFill>
                  <a:srgbClr val="FFFFFF"/>
                </a:solidFill>
                <a:latin typeface="Consolas"/>
                <a:ea typeface="DejaVu Sans"/>
              </a:rPr>
              <a:t>ЭЭГ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/>
          </p:cNvSpPr>
          <p:nvPr>
            <p:ph type="title" idx="4294967295"/>
          </p:nvPr>
        </p:nvSpPr>
        <p:spPr>
          <a:xfrm>
            <a:off x="585000" y="75600"/>
            <a:ext cx="7147080" cy="116136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6"/>
              </a:spcBef>
              <a:buNone/>
              <a:tabLst>
                <a:tab pos="0" algn="l"/>
              </a:tabLst>
            </a:pPr>
            <a:r>
              <a:rPr lang="ru-RU" sz="2200" b="1" strike="noStrike" spc="-12">
                <a:solidFill>
                  <a:srgbClr val="FFFFFF"/>
                </a:solidFill>
                <a:latin typeface="Consolas"/>
                <a:ea typeface="DejaVu Sans"/>
              </a:rPr>
              <a:t>Сборка</a:t>
            </a:r>
            <a:r>
              <a:rPr lang="ru-RU" sz="2200" b="1" strike="noStrike" spc="-52">
                <a:solidFill>
                  <a:srgbClr val="FFFFFF"/>
                </a:solidFill>
                <a:latin typeface="Consolas"/>
                <a:ea typeface="DejaVu Sans"/>
              </a:rPr>
              <a:t> </a:t>
            </a:r>
            <a:r>
              <a:rPr lang="ru-RU" sz="2200" b="1" strike="noStrike" spc="-12">
                <a:solidFill>
                  <a:srgbClr val="FFFFFF"/>
                </a:solidFill>
                <a:latin typeface="Consolas"/>
                <a:ea typeface="DejaVu Sans"/>
              </a:rPr>
              <a:t>экспериментальной</a:t>
            </a:r>
            <a:r>
              <a:rPr lang="ru-RU" sz="2200" b="1" strike="noStrike" spc="-52">
                <a:solidFill>
                  <a:srgbClr val="FFFFFF"/>
                </a:solidFill>
                <a:latin typeface="Consolas"/>
                <a:ea typeface="DejaVu Sans"/>
              </a:rPr>
              <a:t> </a:t>
            </a:r>
            <a:r>
              <a:rPr lang="ru-RU" sz="2200" b="1" strike="noStrike" spc="-12">
                <a:solidFill>
                  <a:srgbClr val="FFFFFF"/>
                </a:solidFill>
                <a:latin typeface="Consolas"/>
                <a:ea typeface="DejaVu Sans"/>
              </a:rPr>
              <a:t>установки.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  <a:p>
            <a:pPr marL="12600" indent="0">
              <a:lnSpc>
                <a:spcPct val="100000"/>
              </a:lnSpc>
              <a:spcBef>
                <a:spcPts val="6"/>
              </a:spcBef>
              <a:buNone/>
              <a:tabLst>
                <a:tab pos="0" algn="l"/>
              </a:tabLst>
            </a:pPr>
            <a:r>
              <a:rPr lang="ru-RU" sz="2200" b="1" strike="noStrike" spc="-15">
                <a:solidFill>
                  <a:srgbClr val="FFFFFF"/>
                </a:solidFill>
                <a:latin typeface="Consolas"/>
                <a:ea typeface="DejaVu Sans"/>
              </a:rPr>
              <a:t>Часть</a:t>
            </a:r>
            <a:r>
              <a:rPr lang="ru-RU" sz="2200" b="1" strike="noStrike" spc="-60">
                <a:solidFill>
                  <a:srgbClr val="FFFFFF"/>
                </a:solidFill>
                <a:latin typeface="Consolas"/>
                <a:ea typeface="DejaVu Sans"/>
              </a:rPr>
              <a:t> </a:t>
            </a:r>
            <a:r>
              <a:rPr lang="ru-RU" sz="2200" b="1" strike="noStrike" spc="-15">
                <a:solidFill>
                  <a:srgbClr val="FFFFFF"/>
                </a:solidFill>
                <a:latin typeface="Consolas"/>
                <a:ea typeface="DejaVu Sans"/>
              </a:rPr>
              <a:t>3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93" name="object 50"/>
          <p:cNvPicPr/>
          <p:nvPr/>
        </p:nvPicPr>
        <p:blipFill>
          <a:blip r:embed="rId2"/>
          <a:stretch/>
        </p:blipFill>
        <p:spPr>
          <a:xfrm>
            <a:off x="0" y="1093320"/>
            <a:ext cx="12191400" cy="5760000"/>
          </a:xfrm>
          <a:prstGeom prst="rect">
            <a:avLst/>
          </a:prstGeom>
          <a:ln w="0">
            <a:noFill/>
          </a:ln>
        </p:spPr>
      </p:pic>
      <p:sp>
        <p:nvSpPr>
          <p:cNvPr id="794" name="object 51"/>
          <p:cNvSpPr/>
          <p:nvPr/>
        </p:nvSpPr>
        <p:spPr>
          <a:xfrm>
            <a:off x="7680960" y="4815360"/>
            <a:ext cx="3717720" cy="635400"/>
          </a:xfrm>
          <a:prstGeom prst="rect">
            <a:avLst/>
          </a:prstGeom>
          <a:solidFill>
            <a:srgbClr val="009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96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31"/>
              </a:spcBef>
              <a:tabLst>
                <a:tab pos="0" algn="l"/>
              </a:tabLst>
            </a:pPr>
            <a:endParaRPr lang="ru-RU" sz="1350" b="0" strike="noStrike" spc="-1">
              <a:solidFill>
                <a:srgbClr val="000000"/>
              </a:solidFill>
              <a:latin typeface="Arial"/>
            </a:endParaRPr>
          </a:p>
          <a:p>
            <a:pPr marL="182160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21">
                <a:solidFill>
                  <a:srgbClr val="FFFFFF"/>
                </a:solidFill>
                <a:latin typeface="Microsoft Sans Serif"/>
                <a:ea typeface="DejaVu Sans"/>
              </a:rPr>
              <a:t>Крепление</a:t>
            </a:r>
            <a:r>
              <a:rPr lang="ru-RU" sz="1400" b="0" strike="noStrike" spc="-15">
                <a:solidFill>
                  <a:srgbClr val="FFFFFF"/>
                </a:solidFill>
                <a:latin typeface="Microsoft Sans Serif"/>
                <a:ea typeface="DejaVu Sans"/>
              </a:rPr>
              <a:t> </a:t>
            </a:r>
            <a:r>
              <a:rPr lang="ru-RU" sz="1400" b="0" strike="noStrike" spc="-21">
                <a:solidFill>
                  <a:srgbClr val="FFFFFF"/>
                </a:solidFill>
                <a:latin typeface="Microsoft Sans Serif"/>
                <a:ea typeface="DejaVu Sans"/>
              </a:rPr>
              <a:t>ободка</a:t>
            </a:r>
            <a:r>
              <a:rPr lang="ru-RU" sz="1400" b="0" strike="noStrike" spc="-15">
                <a:solidFill>
                  <a:srgbClr val="FFFFFF"/>
                </a:solidFill>
                <a:latin typeface="Microsoft Sans Serif"/>
                <a:ea typeface="DejaVu Sans"/>
              </a:rPr>
              <a:t> </a:t>
            </a:r>
            <a:r>
              <a:rPr lang="ru-RU" sz="1400" b="0" strike="noStrike" spc="-1">
                <a:solidFill>
                  <a:srgbClr val="FFFFFF"/>
                </a:solidFill>
                <a:latin typeface="Microsoft Sans Serif"/>
                <a:ea typeface="DejaVu Sans"/>
              </a:rPr>
              <a:t>для </a:t>
            </a:r>
            <a:r>
              <a:rPr lang="ru-RU" sz="1400" b="0" strike="noStrike" spc="1">
                <a:solidFill>
                  <a:srgbClr val="FFFFFF"/>
                </a:solidFill>
                <a:latin typeface="Microsoft Sans Serif"/>
                <a:ea typeface="DejaVu Sans"/>
              </a:rPr>
              <a:t> </a:t>
            </a:r>
            <a:r>
              <a:rPr lang="ru-RU" sz="1400" b="0" strike="noStrike" spc="-12">
                <a:solidFill>
                  <a:srgbClr val="FFFFFF"/>
                </a:solidFill>
                <a:latin typeface="Microsoft Sans Serif"/>
                <a:ea typeface="DejaVu Sans"/>
              </a:rPr>
              <a:t>получения</a:t>
            </a:r>
            <a:r>
              <a:rPr lang="ru-RU" sz="1400" b="0" strike="noStrike" spc="7">
                <a:solidFill>
                  <a:srgbClr val="FFFFFF"/>
                </a:solidFill>
                <a:latin typeface="Microsoft Sans Serif"/>
                <a:ea typeface="DejaVu Sans"/>
              </a:rPr>
              <a:t> </a:t>
            </a:r>
            <a:r>
              <a:rPr lang="ru-RU" sz="1400" b="0" strike="noStrike" spc="-7">
                <a:solidFill>
                  <a:srgbClr val="FFFFFF"/>
                </a:solidFill>
                <a:latin typeface="Microsoft Sans Serif"/>
                <a:ea typeface="DejaVu Sans"/>
              </a:rPr>
              <a:t>сигнала</a:t>
            </a:r>
            <a:r>
              <a:rPr lang="ru-RU" sz="1400" b="0" strike="noStrike" spc="-12">
                <a:solidFill>
                  <a:srgbClr val="FFFFFF"/>
                </a:solidFill>
                <a:latin typeface="Microsoft Sans Serif"/>
                <a:ea typeface="DejaVu Sans"/>
              </a:rPr>
              <a:t> </a:t>
            </a:r>
            <a:r>
              <a:rPr lang="ru-RU" sz="1400" b="0" strike="noStrike" spc="-1">
                <a:solidFill>
                  <a:srgbClr val="FFFFFF"/>
                </a:solidFill>
                <a:latin typeface="Microsoft Sans Serif"/>
                <a:ea typeface="DejaVu Sans"/>
              </a:rPr>
              <a:t>с </a:t>
            </a:r>
            <a:r>
              <a:rPr lang="ru-RU" sz="1400" b="0" strike="noStrike" spc="-7">
                <a:solidFill>
                  <a:srgbClr val="FFFFFF"/>
                </a:solidFill>
                <a:latin typeface="Microsoft Sans Serif"/>
                <a:ea typeface="DejaVu Sans"/>
              </a:rPr>
              <a:t>лобной </a:t>
            </a:r>
            <a:r>
              <a:rPr lang="ru-RU" sz="1400" b="0" strike="noStrike" spc="-361">
                <a:solidFill>
                  <a:srgbClr val="FFFFFF"/>
                </a:solidFill>
                <a:latin typeface="Microsoft Sans Serif"/>
                <a:ea typeface="DejaVu Sans"/>
              </a:rPr>
              <a:t> </a:t>
            </a:r>
            <a:r>
              <a:rPr lang="ru-RU" sz="1400" b="0" strike="noStrike" spc="-1">
                <a:solidFill>
                  <a:srgbClr val="FFFFFF"/>
                </a:solidFill>
                <a:latin typeface="Microsoft Sans Serif"/>
                <a:ea typeface="DejaVu Sans"/>
              </a:rPr>
              <a:t>доли </a:t>
            </a:r>
            <a:r>
              <a:rPr lang="ru-RU" sz="1400" b="0" strike="noStrike" spc="-26">
                <a:solidFill>
                  <a:srgbClr val="FFFFFF"/>
                </a:solidFill>
                <a:latin typeface="Microsoft Sans Serif"/>
                <a:ea typeface="DejaVu Sans"/>
              </a:rPr>
              <a:t>мозга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Рисунок 794"/>
          <p:cNvPicPr/>
          <p:nvPr/>
        </p:nvPicPr>
        <p:blipFill>
          <a:blip r:embed="rId2"/>
          <a:stretch/>
        </p:blipFill>
        <p:spPr>
          <a:xfrm>
            <a:off x="2160000" y="720000"/>
            <a:ext cx="8640000" cy="6178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Рисунок 795"/>
          <p:cNvPicPr/>
          <p:nvPr/>
        </p:nvPicPr>
        <p:blipFill>
          <a:blip r:embed="rId2"/>
          <a:stretch/>
        </p:blipFill>
        <p:spPr>
          <a:xfrm>
            <a:off x="2160000" y="40680"/>
            <a:ext cx="8100000" cy="685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PlaceHolder 1"/>
          <p:cNvSpPr>
            <a:spLocks noGrp="1"/>
          </p:cNvSpPr>
          <p:nvPr>
            <p:ph type="title" idx="4294967295"/>
          </p:nvPr>
        </p:nvSpPr>
        <p:spPr>
          <a:xfrm>
            <a:off x="585000" y="276840"/>
            <a:ext cx="6696360" cy="116172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9"/>
              </a:spcBef>
              <a:buNone/>
              <a:tabLst>
                <a:tab pos="0" algn="l"/>
              </a:tabLst>
            </a:pPr>
            <a:r>
              <a:rPr lang="ru-RU" sz="2400" b="1" strike="noStrike" spc="-15">
                <a:solidFill>
                  <a:srgbClr val="FFFFFF"/>
                </a:solidFill>
                <a:latin typeface="Consolas"/>
                <a:ea typeface="DejaVu Sans"/>
              </a:rPr>
              <a:t>Основные</a:t>
            </a:r>
            <a:r>
              <a:rPr lang="ru-RU" sz="2400" b="1" strike="noStrike" spc="-1">
                <a:solidFill>
                  <a:srgbClr val="FFFFFF"/>
                </a:solidFill>
                <a:latin typeface="Consolas"/>
                <a:ea typeface="DejaVu Sans"/>
              </a:rPr>
              <a:t> </a:t>
            </a:r>
            <a:r>
              <a:rPr lang="ru-RU" sz="2400" b="1" strike="noStrike" spc="-15">
                <a:solidFill>
                  <a:srgbClr val="FFFFFF"/>
                </a:solidFill>
                <a:latin typeface="Consolas"/>
                <a:ea typeface="DejaVu Sans"/>
              </a:rPr>
              <a:t>ритмы</a:t>
            </a:r>
            <a:r>
              <a:rPr lang="ru-RU" sz="2400" b="1" strike="noStrike" spc="1">
                <a:solidFill>
                  <a:srgbClr val="FFFFFF"/>
                </a:solidFill>
                <a:latin typeface="Consolas"/>
                <a:ea typeface="DejaVu Sans"/>
              </a:rPr>
              <a:t> </a:t>
            </a:r>
            <a:r>
              <a:rPr lang="ru-RU" sz="2400" b="1" strike="noStrike" spc="-15">
                <a:solidFill>
                  <a:srgbClr val="FFFFFF"/>
                </a:solidFill>
                <a:latin typeface="Consolas"/>
                <a:ea typeface="DejaVu Sans"/>
              </a:rPr>
              <a:t>головного</a:t>
            </a:r>
            <a:r>
              <a:rPr lang="ru-RU" sz="2400" b="1" strike="noStrike" spc="1">
                <a:solidFill>
                  <a:srgbClr val="FFFFFF"/>
                </a:solidFill>
                <a:latin typeface="Consolas"/>
                <a:ea typeface="DejaVu Sans"/>
              </a:rPr>
              <a:t> </a:t>
            </a:r>
            <a:r>
              <a:rPr lang="ru-RU" sz="2400" b="1" strike="noStrike" spc="-15">
                <a:solidFill>
                  <a:srgbClr val="FFFFFF"/>
                </a:solidFill>
                <a:latin typeface="Consolas"/>
                <a:ea typeface="DejaVu Sans"/>
              </a:rPr>
              <a:t>мозга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98" name="object 52"/>
          <p:cNvPicPr/>
          <p:nvPr/>
        </p:nvPicPr>
        <p:blipFill>
          <a:blip r:embed="rId2"/>
          <a:stretch/>
        </p:blipFill>
        <p:spPr>
          <a:xfrm>
            <a:off x="2360880" y="1887480"/>
            <a:ext cx="3801240" cy="3534840"/>
          </a:xfrm>
          <a:prstGeom prst="rect">
            <a:avLst/>
          </a:prstGeom>
          <a:ln w="0">
            <a:noFill/>
          </a:ln>
        </p:spPr>
      </p:pic>
      <p:sp>
        <p:nvSpPr>
          <p:cNvPr id="799" name="object 53"/>
          <p:cNvSpPr/>
          <p:nvPr/>
        </p:nvSpPr>
        <p:spPr>
          <a:xfrm>
            <a:off x="792360" y="1887480"/>
            <a:ext cx="1369080" cy="190080"/>
          </a:xfrm>
          <a:prstGeom prst="rect">
            <a:avLst/>
          </a:prstGeom>
          <a:solidFill>
            <a:srgbClr val="F3F3F3"/>
          </a:solidFill>
          <a:ln w="9525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3040" rIns="0" bIns="0" anchor="t">
            <a:spAutoFit/>
          </a:bodyPr>
          <a:lstStyle/>
          <a:p>
            <a:pPr marL="195120">
              <a:lnSpc>
                <a:spcPct val="100000"/>
              </a:lnSpc>
              <a:spcBef>
                <a:spcPts val="181"/>
              </a:spcBef>
              <a:tabLst>
                <a:tab pos="0" algn="l"/>
              </a:tabLst>
            </a:pPr>
            <a:r>
              <a:rPr lang="ru-RU" sz="1100" b="0" strike="noStrike" spc="-7">
                <a:solidFill>
                  <a:srgbClr val="000000"/>
                </a:solidFill>
                <a:latin typeface="Roboto"/>
                <a:ea typeface="DejaVu Sans"/>
              </a:rPr>
              <a:t>Гамма</a:t>
            </a:r>
            <a:r>
              <a:rPr lang="ru-RU" sz="1100" b="0" strike="noStrike" spc="-55">
                <a:solidFill>
                  <a:srgbClr val="000000"/>
                </a:solidFill>
                <a:latin typeface="Roboto"/>
                <a:ea typeface="DejaVu Sans"/>
              </a:rPr>
              <a:t> </a:t>
            </a:r>
            <a:r>
              <a:rPr lang="ru-RU" sz="1100" b="0" strike="noStrike" spc="-1">
                <a:solidFill>
                  <a:srgbClr val="000000"/>
                </a:solidFill>
                <a:latin typeface="Roboto"/>
                <a:ea typeface="DejaVu Sans"/>
              </a:rPr>
              <a:t>(γ)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0" name="object 54"/>
          <p:cNvSpPr/>
          <p:nvPr/>
        </p:nvSpPr>
        <p:spPr>
          <a:xfrm>
            <a:off x="792360" y="2689920"/>
            <a:ext cx="1369080" cy="189360"/>
          </a:xfrm>
          <a:prstGeom prst="rect">
            <a:avLst/>
          </a:prstGeom>
          <a:solidFill>
            <a:srgbClr val="F3F3F3"/>
          </a:solidFill>
          <a:ln w="9525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2320" rIns="0" bIns="0" anchor="t">
            <a:spAutoFit/>
          </a:bodyPr>
          <a:lstStyle/>
          <a:p>
            <a:pPr marL="254160">
              <a:lnSpc>
                <a:spcPct val="100000"/>
              </a:lnSpc>
              <a:spcBef>
                <a:spcPts val="176"/>
              </a:spcBef>
              <a:tabLst>
                <a:tab pos="0" algn="l"/>
              </a:tabLst>
            </a:pPr>
            <a:r>
              <a:rPr lang="ru-RU" sz="1100" b="0" strike="noStrike" spc="-12">
                <a:solidFill>
                  <a:srgbClr val="000000"/>
                </a:solidFill>
                <a:latin typeface="Roboto"/>
                <a:ea typeface="DejaVu Sans"/>
              </a:rPr>
              <a:t>Бета</a:t>
            </a:r>
            <a:r>
              <a:rPr lang="ru-RU" sz="1100" b="0" strike="noStrike" spc="-52">
                <a:solidFill>
                  <a:srgbClr val="000000"/>
                </a:solidFill>
                <a:latin typeface="Roboto"/>
                <a:ea typeface="DejaVu Sans"/>
              </a:rPr>
              <a:t> </a:t>
            </a:r>
            <a:r>
              <a:rPr lang="ru-RU" sz="1100" b="0" strike="noStrike" spc="-1">
                <a:solidFill>
                  <a:srgbClr val="000000"/>
                </a:solidFill>
                <a:latin typeface="Roboto"/>
                <a:ea typeface="DejaVu Sans"/>
              </a:rPr>
              <a:t>(β)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1" name="object 55"/>
          <p:cNvSpPr/>
          <p:nvPr/>
        </p:nvSpPr>
        <p:spPr>
          <a:xfrm>
            <a:off x="792360" y="3490920"/>
            <a:ext cx="1369080" cy="190440"/>
          </a:xfrm>
          <a:prstGeom prst="rect">
            <a:avLst/>
          </a:prstGeom>
          <a:solidFill>
            <a:srgbClr val="F3F3F3"/>
          </a:solidFill>
          <a:ln w="9525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3400" rIns="0" bIns="0" anchor="t">
            <a:spAutoFit/>
          </a:bodyPr>
          <a:lstStyle/>
          <a:p>
            <a:pPr marL="195120">
              <a:lnSpc>
                <a:spcPct val="100000"/>
              </a:lnSpc>
              <a:spcBef>
                <a:spcPts val="184"/>
              </a:spcBef>
              <a:tabLst>
                <a:tab pos="0" algn="l"/>
              </a:tabLst>
            </a:pPr>
            <a:r>
              <a:rPr lang="ru-RU" sz="1100" b="0" strike="noStrike" spc="-35">
                <a:solidFill>
                  <a:srgbClr val="000000"/>
                </a:solidFill>
                <a:latin typeface="Roboto"/>
                <a:ea typeface="DejaVu Sans"/>
              </a:rPr>
              <a:t>Альф</a:t>
            </a:r>
            <a:r>
              <a:rPr lang="ru-RU" sz="1100" b="0" strike="noStrike" spc="-26">
                <a:solidFill>
                  <a:srgbClr val="000000"/>
                </a:solidFill>
                <a:latin typeface="Roboto"/>
                <a:ea typeface="DejaVu Sans"/>
              </a:rPr>
              <a:t>а</a:t>
            </a:r>
            <a:r>
              <a:rPr lang="ru-RU" sz="1100" b="0" strike="noStrike" spc="-12">
                <a:solidFill>
                  <a:srgbClr val="000000"/>
                </a:solidFill>
                <a:latin typeface="Roboto"/>
                <a:ea typeface="DejaVu Sans"/>
              </a:rPr>
              <a:t> </a:t>
            </a:r>
            <a:r>
              <a:rPr lang="ru-RU" sz="1100" b="0" strike="noStrike" spc="-1">
                <a:solidFill>
                  <a:srgbClr val="000000"/>
                </a:solidFill>
                <a:latin typeface="Roboto"/>
                <a:ea typeface="DejaVu Sans"/>
              </a:rPr>
              <a:t>(α)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2" name="object 56"/>
          <p:cNvSpPr/>
          <p:nvPr/>
        </p:nvSpPr>
        <p:spPr>
          <a:xfrm>
            <a:off x="792360" y="4291560"/>
            <a:ext cx="1369080" cy="191160"/>
          </a:xfrm>
          <a:prstGeom prst="rect">
            <a:avLst/>
          </a:prstGeom>
          <a:solidFill>
            <a:srgbClr val="F3F3F3"/>
          </a:solidFill>
          <a:ln w="9525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4120" rIns="0" bIns="0" anchor="t">
            <a:spAutoFit/>
          </a:bodyPr>
          <a:lstStyle/>
          <a:p>
            <a:pPr marL="257040">
              <a:lnSpc>
                <a:spcPct val="100000"/>
              </a:lnSpc>
              <a:spcBef>
                <a:spcPts val="190"/>
              </a:spcBef>
              <a:tabLst>
                <a:tab pos="0" algn="l"/>
              </a:tabLst>
            </a:pPr>
            <a:r>
              <a:rPr lang="ru-RU" sz="1100" b="0" strike="noStrike" spc="-12">
                <a:solidFill>
                  <a:srgbClr val="000000"/>
                </a:solidFill>
                <a:latin typeface="Roboto"/>
                <a:ea typeface="DejaVu Sans"/>
              </a:rPr>
              <a:t>Тета</a:t>
            </a:r>
            <a:r>
              <a:rPr lang="ru-RU" sz="1100" b="0" strike="noStrike" spc="-46">
                <a:solidFill>
                  <a:srgbClr val="000000"/>
                </a:solidFill>
                <a:latin typeface="Roboto"/>
                <a:ea typeface="DejaVu Sans"/>
              </a:rPr>
              <a:t> </a:t>
            </a:r>
            <a:r>
              <a:rPr lang="ru-RU" sz="1100" b="0" strike="noStrike" spc="1">
                <a:solidFill>
                  <a:srgbClr val="000000"/>
                </a:solidFill>
                <a:latin typeface="Roboto"/>
                <a:ea typeface="DejaVu Sans"/>
              </a:rPr>
              <a:t>(θ)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3" name="object 57"/>
          <p:cNvSpPr/>
          <p:nvPr/>
        </p:nvSpPr>
        <p:spPr>
          <a:xfrm>
            <a:off x="792360" y="5094000"/>
            <a:ext cx="1369080" cy="190440"/>
          </a:xfrm>
          <a:prstGeom prst="rect">
            <a:avLst/>
          </a:prstGeom>
          <a:solidFill>
            <a:srgbClr val="F3F3F3"/>
          </a:solidFill>
          <a:ln w="9525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3400" rIns="0" bIns="0" anchor="t">
            <a:spAutoFit/>
          </a:bodyPr>
          <a:lstStyle/>
          <a:p>
            <a:pPr marL="168840">
              <a:lnSpc>
                <a:spcPct val="100000"/>
              </a:lnSpc>
              <a:spcBef>
                <a:spcPts val="184"/>
              </a:spcBef>
              <a:tabLst>
                <a:tab pos="0" algn="l"/>
              </a:tabLst>
            </a:pPr>
            <a:r>
              <a:rPr lang="ru-RU" sz="1100" b="0" strike="noStrike" spc="-7">
                <a:solidFill>
                  <a:srgbClr val="000000"/>
                </a:solidFill>
                <a:latin typeface="Roboto"/>
                <a:ea typeface="DejaVu Sans"/>
              </a:rPr>
              <a:t>Дельта</a:t>
            </a:r>
            <a:r>
              <a:rPr lang="ru-RU" sz="1100" b="0" strike="noStrike" spc="-46">
                <a:solidFill>
                  <a:srgbClr val="000000"/>
                </a:solidFill>
                <a:latin typeface="Roboto"/>
                <a:ea typeface="DejaVu Sans"/>
              </a:rPr>
              <a:t> </a:t>
            </a:r>
            <a:r>
              <a:rPr lang="ru-RU" sz="1100" b="0" strike="noStrike" spc="1">
                <a:solidFill>
                  <a:srgbClr val="000000"/>
                </a:solidFill>
                <a:latin typeface="Roboto"/>
                <a:ea typeface="DejaVu Sans"/>
              </a:rPr>
              <a:t>(δ)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4" name="object 58"/>
          <p:cNvSpPr/>
          <p:nvPr/>
        </p:nvSpPr>
        <p:spPr>
          <a:xfrm>
            <a:off x="2361240" y="5632560"/>
            <a:ext cx="3801600" cy="108360"/>
          </a:xfrm>
          <a:custGeom>
            <a:avLst/>
            <a:gdLst>
              <a:gd name="textAreaLeft" fmla="*/ 0 w 3801600"/>
              <a:gd name="textAreaRight" fmla="*/ 3802320 w 3801600"/>
              <a:gd name="textAreaTop" fmla="*/ 0 h 108360"/>
              <a:gd name="textAreaBottom" fmla="*/ 109080 h 108360"/>
            </a:gdLst>
            <a:ahLst/>
            <a:cxnLst/>
            <a:rect l="textAreaLeft" t="textAreaTop" r="textAreaRight" b="textAreaBottom"/>
            <a:pathLst>
              <a:path w="2851785" h="81914">
                <a:moveTo>
                  <a:pt x="0" y="80772"/>
                </a:moveTo>
                <a:lnTo>
                  <a:pt x="2850896" y="80772"/>
                </a:lnTo>
              </a:path>
              <a:path w="2851785" h="81914">
                <a:moveTo>
                  <a:pt x="0" y="81508"/>
                </a:moveTo>
                <a:lnTo>
                  <a:pt x="0" y="0"/>
                </a:lnTo>
              </a:path>
              <a:path w="2851785" h="81914">
                <a:moveTo>
                  <a:pt x="2851404" y="81508"/>
                </a:moveTo>
                <a:lnTo>
                  <a:pt x="2851404" y="0"/>
                </a:lnTo>
              </a:path>
              <a:path w="2851785" h="81914">
                <a:moveTo>
                  <a:pt x="704088" y="81508"/>
                </a:moveTo>
                <a:lnTo>
                  <a:pt x="704088" y="0"/>
                </a:lnTo>
              </a:path>
              <a:path w="2851785" h="81914">
                <a:moveTo>
                  <a:pt x="1426464" y="81508"/>
                </a:moveTo>
                <a:lnTo>
                  <a:pt x="1426464" y="0"/>
                </a:lnTo>
              </a:path>
              <a:path w="2851785" h="81914">
                <a:moveTo>
                  <a:pt x="2154936" y="81508"/>
                </a:moveTo>
                <a:lnTo>
                  <a:pt x="2154936" y="0"/>
                </a:lnTo>
              </a:path>
            </a:pathLst>
          </a:custGeom>
          <a:noFill/>
          <a:ln w="9525">
            <a:solidFill>
              <a:srgbClr val="46475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05" name="object 59"/>
          <p:cNvSpPr/>
          <p:nvPr/>
        </p:nvSpPr>
        <p:spPr>
          <a:xfrm>
            <a:off x="2296080" y="5836680"/>
            <a:ext cx="147600" cy="19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r>
              <a:rPr lang="ru-RU" sz="1200" b="0" strike="noStrike" spc="-7">
                <a:solidFill>
                  <a:srgbClr val="000000"/>
                </a:solidFill>
                <a:latin typeface="Roboto"/>
                <a:ea typeface="DejaVu Sans"/>
              </a:rPr>
              <a:t>0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6" name="object 60"/>
          <p:cNvSpPr/>
          <p:nvPr/>
        </p:nvSpPr>
        <p:spPr>
          <a:xfrm>
            <a:off x="3234600" y="5836680"/>
            <a:ext cx="147600" cy="19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r>
              <a:rPr lang="ru-RU" sz="1200" b="0" strike="noStrike" spc="-7">
                <a:solidFill>
                  <a:srgbClr val="000000"/>
                </a:solidFill>
                <a:latin typeface="Roboto"/>
                <a:ea typeface="DejaVu Sans"/>
              </a:rPr>
              <a:t>1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7" name="object 61"/>
          <p:cNvSpPr/>
          <p:nvPr/>
        </p:nvSpPr>
        <p:spPr>
          <a:xfrm>
            <a:off x="3882960" y="5706720"/>
            <a:ext cx="772920" cy="54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980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865"/>
              </a:spcBef>
              <a:tabLst>
                <a:tab pos="0" algn="l"/>
              </a:tabLst>
            </a:pPr>
            <a:r>
              <a:rPr lang="ru-RU" sz="1200" b="0" strike="noStrike" spc="-7">
                <a:solidFill>
                  <a:srgbClr val="000000"/>
                </a:solidFill>
                <a:latin typeface="Roboto"/>
                <a:ea typeface="DejaVu Sans"/>
              </a:rPr>
              <a:t>2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09"/>
              </a:spcBef>
              <a:tabLst>
                <a:tab pos="0" algn="l"/>
              </a:tabLst>
            </a:pPr>
            <a:r>
              <a:rPr lang="ru-RU" sz="1100" b="0" strike="noStrike" spc="-21">
                <a:solidFill>
                  <a:srgbClr val="000000"/>
                </a:solidFill>
                <a:latin typeface="Roboto"/>
                <a:ea typeface="DejaVu Sans"/>
              </a:rPr>
              <a:t>В</a:t>
            </a:r>
            <a:r>
              <a:rPr lang="ru-RU" sz="1100" b="0" strike="noStrike" spc="-12">
                <a:solidFill>
                  <a:srgbClr val="000000"/>
                </a:solidFill>
                <a:latin typeface="Roboto"/>
                <a:ea typeface="DejaVu Sans"/>
              </a:rPr>
              <a:t>рем</a:t>
            </a:r>
            <a:r>
              <a:rPr lang="ru-RU" sz="1100" b="0" strike="noStrike" spc="-7">
                <a:solidFill>
                  <a:srgbClr val="000000"/>
                </a:solidFill>
                <a:latin typeface="Roboto"/>
                <a:ea typeface="DejaVu Sans"/>
              </a:rPr>
              <a:t>я</a:t>
            </a:r>
            <a:r>
              <a:rPr lang="ru-RU" sz="1100" b="0" strike="noStrike" spc="-1">
                <a:solidFill>
                  <a:srgbClr val="000000"/>
                </a:solidFill>
                <a:latin typeface="Roboto"/>
                <a:ea typeface="DejaVu Sans"/>
              </a:rPr>
              <a:t>,</a:t>
            </a:r>
            <a:r>
              <a:rPr lang="ru-RU" sz="1100" b="0" strike="noStrike" spc="-26">
                <a:solidFill>
                  <a:srgbClr val="000000"/>
                </a:solidFill>
                <a:latin typeface="Roboto"/>
                <a:ea typeface="DejaVu Sans"/>
              </a:rPr>
              <a:t> </a:t>
            </a:r>
            <a:r>
              <a:rPr lang="ru-RU" sz="1100" b="0" strike="noStrike" spc="-1">
                <a:solidFill>
                  <a:srgbClr val="000000"/>
                </a:solidFill>
                <a:latin typeface="Roboto"/>
                <a:ea typeface="DejaVu Sans"/>
              </a:rPr>
              <a:t>с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8" name="object 62"/>
          <p:cNvSpPr/>
          <p:nvPr/>
        </p:nvSpPr>
        <p:spPr>
          <a:xfrm>
            <a:off x="5140800" y="5836680"/>
            <a:ext cx="147600" cy="19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r>
              <a:rPr lang="ru-RU" sz="1200" b="0" strike="noStrike" spc="-7">
                <a:solidFill>
                  <a:srgbClr val="000000"/>
                </a:solidFill>
                <a:latin typeface="Roboto"/>
                <a:ea typeface="DejaVu Sans"/>
              </a:rPr>
              <a:t>3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" name="object 64"/>
          <p:cNvSpPr/>
          <p:nvPr/>
        </p:nvSpPr>
        <p:spPr>
          <a:xfrm>
            <a:off x="6094080" y="5836680"/>
            <a:ext cx="147600" cy="19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r>
              <a:rPr lang="ru-RU" sz="1200" b="0" strike="noStrike" spc="-7">
                <a:solidFill>
                  <a:srgbClr val="000000"/>
                </a:solidFill>
                <a:latin typeface="Roboto"/>
                <a:ea typeface="DejaVu Sans"/>
              </a:rPr>
              <a:t>4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10" name="object 65"/>
          <p:cNvGrpSpPr/>
          <p:nvPr/>
        </p:nvGrpSpPr>
        <p:grpSpPr>
          <a:xfrm>
            <a:off x="6362280" y="2476440"/>
            <a:ext cx="4868280" cy="676440"/>
            <a:chOff x="6362280" y="2476440"/>
            <a:chExt cx="4868280" cy="676440"/>
          </a:xfrm>
        </p:grpSpPr>
        <p:sp>
          <p:nvSpPr>
            <p:cNvPr id="811" name="object 66"/>
            <p:cNvSpPr/>
            <p:nvPr/>
          </p:nvSpPr>
          <p:spPr>
            <a:xfrm>
              <a:off x="6362280" y="2476440"/>
              <a:ext cx="4868280" cy="676440"/>
            </a:xfrm>
            <a:custGeom>
              <a:avLst/>
              <a:gdLst>
                <a:gd name="textAreaLeft" fmla="*/ 0 w 4868280"/>
                <a:gd name="textAreaRight" fmla="*/ 4869000 w 4868280"/>
                <a:gd name="textAreaTop" fmla="*/ 0 h 676440"/>
                <a:gd name="textAreaBottom" fmla="*/ 677160 h 676440"/>
              </a:gdLst>
              <a:ahLst/>
              <a:cxnLst/>
              <a:rect l="textAreaLeft" t="textAreaTop" r="textAreaRight" b="textAreaBottom"/>
              <a:pathLst>
                <a:path w="3651884" h="508000">
                  <a:moveTo>
                    <a:pt x="3651504" y="0"/>
                  </a:moveTo>
                  <a:lnTo>
                    <a:pt x="278002" y="0"/>
                  </a:lnTo>
                  <a:lnTo>
                    <a:pt x="278002" y="190373"/>
                  </a:lnTo>
                  <a:lnTo>
                    <a:pt x="126872" y="190373"/>
                  </a:lnTo>
                  <a:lnTo>
                    <a:pt x="126872" y="126873"/>
                  </a:lnTo>
                  <a:lnTo>
                    <a:pt x="0" y="253746"/>
                  </a:lnTo>
                  <a:lnTo>
                    <a:pt x="126872" y="380619"/>
                  </a:lnTo>
                  <a:lnTo>
                    <a:pt x="126872" y="317246"/>
                  </a:lnTo>
                  <a:lnTo>
                    <a:pt x="278002" y="317246"/>
                  </a:lnTo>
                  <a:lnTo>
                    <a:pt x="278002" y="507492"/>
                  </a:lnTo>
                  <a:lnTo>
                    <a:pt x="3651504" y="507492"/>
                  </a:lnTo>
                  <a:lnTo>
                    <a:pt x="3651504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12" name="object 67"/>
            <p:cNvSpPr/>
            <p:nvPr/>
          </p:nvSpPr>
          <p:spPr>
            <a:xfrm>
              <a:off x="6362280" y="2476440"/>
              <a:ext cx="4868280" cy="676440"/>
            </a:xfrm>
            <a:custGeom>
              <a:avLst/>
              <a:gdLst>
                <a:gd name="textAreaLeft" fmla="*/ 0 w 4868280"/>
                <a:gd name="textAreaRight" fmla="*/ 4869000 w 4868280"/>
                <a:gd name="textAreaTop" fmla="*/ 0 h 676440"/>
                <a:gd name="textAreaBottom" fmla="*/ 677160 h 676440"/>
              </a:gdLst>
              <a:ahLst/>
              <a:cxnLst/>
              <a:rect l="textAreaLeft" t="textAreaTop" r="textAreaRight" b="textAreaBottom"/>
              <a:pathLst>
                <a:path w="3651884" h="508000">
                  <a:moveTo>
                    <a:pt x="0" y="253746"/>
                  </a:moveTo>
                  <a:lnTo>
                    <a:pt x="126872" y="126873"/>
                  </a:lnTo>
                  <a:lnTo>
                    <a:pt x="126872" y="190373"/>
                  </a:lnTo>
                  <a:lnTo>
                    <a:pt x="278002" y="190373"/>
                  </a:lnTo>
                  <a:lnTo>
                    <a:pt x="278002" y="0"/>
                  </a:lnTo>
                  <a:lnTo>
                    <a:pt x="3651504" y="0"/>
                  </a:lnTo>
                  <a:lnTo>
                    <a:pt x="3651504" y="507492"/>
                  </a:lnTo>
                  <a:lnTo>
                    <a:pt x="278002" y="507492"/>
                  </a:lnTo>
                  <a:lnTo>
                    <a:pt x="278002" y="317246"/>
                  </a:lnTo>
                  <a:lnTo>
                    <a:pt x="126872" y="317246"/>
                  </a:lnTo>
                  <a:lnTo>
                    <a:pt x="126872" y="380619"/>
                  </a:lnTo>
                  <a:lnTo>
                    <a:pt x="0" y="253746"/>
                  </a:lnTo>
                  <a:close/>
                </a:path>
              </a:pathLst>
            </a:custGeom>
            <a:noFill/>
            <a:ln w="9525">
              <a:solidFill>
                <a:srgbClr val="CCCCC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813" name="object 68"/>
          <p:cNvSpPr/>
          <p:nvPr/>
        </p:nvSpPr>
        <p:spPr>
          <a:xfrm>
            <a:off x="6958800" y="2680560"/>
            <a:ext cx="3561120" cy="17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r>
              <a:rPr lang="ru-RU" sz="1100" b="0" strike="noStrike" spc="49">
                <a:solidFill>
                  <a:srgbClr val="000000"/>
                </a:solidFill>
                <a:latin typeface="Microsoft Sans Serif"/>
                <a:ea typeface="DejaVu Sans"/>
              </a:rPr>
              <a:t>12–30</a:t>
            </a:r>
            <a:r>
              <a:rPr lang="ru-RU" sz="1100" b="0" strike="noStrike" spc="-12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ru-RU" sz="1100" b="0" strike="noStrike" spc="-15">
                <a:solidFill>
                  <a:srgbClr val="000000"/>
                </a:solidFill>
                <a:latin typeface="Microsoft Sans Serif"/>
                <a:ea typeface="DejaVu Sans"/>
              </a:rPr>
              <a:t>Гц</a:t>
            </a:r>
            <a:r>
              <a:rPr lang="ru-RU" sz="1100" b="0" strike="noStrike" spc="-12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ru-RU" sz="1100" b="0" strike="noStrike" spc="452">
                <a:solidFill>
                  <a:srgbClr val="000000"/>
                </a:solidFill>
                <a:latin typeface="Microsoft Sans Serif"/>
                <a:ea typeface="DejaVu Sans"/>
              </a:rPr>
              <a:t>—</a:t>
            </a:r>
            <a:r>
              <a:rPr lang="ru-RU" sz="1100" b="0" strike="noStrike" spc="-7">
                <a:solidFill>
                  <a:srgbClr val="000000"/>
                </a:solidFill>
                <a:latin typeface="Microsoft Sans Serif"/>
                <a:ea typeface="DejaVu Sans"/>
              </a:rPr>
              <a:t> Нормальное бодрствование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14" name="object 69"/>
          <p:cNvGrpSpPr/>
          <p:nvPr/>
        </p:nvGrpSpPr>
        <p:grpSpPr>
          <a:xfrm>
            <a:off x="6362280" y="3271320"/>
            <a:ext cx="4868280" cy="678600"/>
            <a:chOff x="6362280" y="3271320"/>
            <a:chExt cx="4868280" cy="678600"/>
          </a:xfrm>
        </p:grpSpPr>
        <p:sp>
          <p:nvSpPr>
            <p:cNvPr id="815" name="object 70"/>
            <p:cNvSpPr/>
            <p:nvPr/>
          </p:nvSpPr>
          <p:spPr>
            <a:xfrm>
              <a:off x="6362280" y="3271320"/>
              <a:ext cx="4868280" cy="678600"/>
            </a:xfrm>
            <a:custGeom>
              <a:avLst/>
              <a:gdLst>
                <a:gd name="textAreaLeft" fmla="*/ 0 w 4868280"/>
                <a:gd name="textAreaRight" fmla="*/ 4869000 w 4868280"/>
                <a:gd name="textAreaTop" fmla="*/ 0 h 678600"/>
                <a:gd name="textAreaBottom" fmla="*/ 679320 h 678600"/>
              </a:gdLst>
              <a:ahLst/>
              <a:cxnLst/>
              <a:rect l="textAreaLeft" t="textAreaTop" r="textAreaRight" b="textAreaBottom"/>
              <a:pathLst>
                <a:path w="3651884" h="509269">
                  <a:moveTo>
                    <a:pt x="3651504" y="0"/>
                  </a:moveTo>
                  <a:lnTo>
                    <a:pt x="278002" y="0"/>
                  </a:lnTo>
                  <a:lnTo>
                    <a:pt x="278002" y="190881"/>
                  </a:lnTo>
                  <a:lnTo>
                    <a:pt x="127253" y="190881"/>
                  </a:lnTo>
                  <a:lnTo>
                    <a:pt x="127253" y="127254"/>
                  </a:lnTo>
                  <a:lnTo>
                    <a:pt x="0" y="254508"/>
                  </a:lnTo>
                  <a:lnTo>
                    <a:pt x="127253" y="381762"/>
                  </a:lnTo>
                  <a:lnTo>
                    <a:pt x="127253" y="318135"/>
                  </a:lnTo>
                  <a:lnTo>
                    <a:pt x="278002" y="318135"/>
                  </a:lnTo>
                  <a:lnTo>
                    <a:pt x="278002" y="509016"/>
                  </a:lnTo>
                  <a:lnTo>
                    <a:pt x="3651504" y="509016"/>
                  </a:lnTo>
                  <a:lnTo>
                    <a:pt x="3651504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16" name="object 71"/>
            <p:cNvSpPr/>
            <p:nvPr/>
          </p:nvSpPr>
          <p:spPr>
            <a:xfrm>
              <a:off x="6362280" y="3271320"/>
              <a:ext cx="4868280" cy="678600"/>
            </a:xfrm>
            <a:custGeom>
              <a:avLst/>
              <a:gdLst>
                <a:gd name="textAreaLeft" fmla="*/ 0 w 4868280"/>
                <a:gd name="textAreaRight" fmla="*/ 4869000 w 4868280"/>
                <a:gd name="textAreaTop" fmla="*/ 0 h 678600"/>
                <a:gd name="textAreaBottom" fmla="*/ 679320 h 678600"/>
              </a:gdLst>
              <a:ahLst/>
              <a:cxnLst/>
              <a:rect l="textAreaLeft" t="textAreaTop" r="textAreaRight" b="textAreaBottom"/>
              <a:pathLst>
                <a:path w="3651884" h="509269">
                  <a:moveTo>
                    <a:pt x="0" y="254508"/>
                  </a:moveTo>
                  <a:lnTo>
                    <a:pt x="127253" y="127254"/>
                  </a:lnTo>
                  <a:lnTo>
                    <a:pt x="127253" y="190881"/>
                  </a:lnTo>
                  <a:lnTo>
                    <a:pt x="278002" y="190881"/>
                  </a:lnTo>
                  <a:lnTo>
                    <a:pt x="278002" y="0"/>
                  </a:lnTo>
                  <a:lnTo>
                    <a:pt x="3651504" y="0"/>
                  </a:lnTo>
                  <a:lnTo>
                    <a:pt x="3651504" y="509016"/>
                  </a:lnTo>
                  <a:lnTo>
                    <a:pt x="278002" y="509016"/>
                  </a:lnTo>
                  <a:lnTo>
                    <a:pt x="278002" y="318135"/>
                  </a:lnTo>
                  <a:lnTo>
                    <a:pt x="127253" y="318135"/>
                  </a:lnTo>
                  <a:lnTo>
                    <a:pt x="127253" y="381762"/>
                  </a:lnTo>
                  <a:lnTo>
                    <a:pt x="0" y="254508"/>
                  </a:lnTo>
                  <a:close/>
                </a:path>
              </a:pathLst>
            </a:custGeom>
            <a:noFill/>
            <a:ln w="9525">
              <a:solidFill>
                <a:srgbClr val="CCCCC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817" name="object 72"/>
          <p:cNvSpPr/>
          <p:nvPr/>
        </p:nvSpPr>
        <p:spPr>
          <a:xfrm>
            <a:off x="6958800" y="3476520"/>
            <a:ext cx="3725280" cy="17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r>
              <a:rPr lang="ru-RU" sz="1100" b="0" strike="noStrike" spc="66">
                <a:solidFill>
                  <a:srgbClr val="000000"/>
                </a:solidFill>
                <a:latin typeface="Microsoft Sans Serif"/>
                <a:ea typeface="DejaVu Sans"/>
              </a:rPr>
              <a:t>8–12</a:t>
            </a:r>
            <a:r>
              <a:rPr lang="ru-RU" sz="1100" b="0" strike="noStrike" spc="-15">
                <a:solidFill>
                  <a:srgbClr val="000000"/>
                </a:solidFill>
                <a:latin typeface="Microsoft Sans Serif"/>
                <a:ea typeface="DejaVu Sans"/>
              </a:rPr>
              <a:t> Гц</a:t>
            </a:r>
            <a:r>
              <a:rPr lang="ru-RU" sz="1100" b="0" strike="noStrike" spc="-12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ru-RU" sz="1100" b="0" strike="noStrike" spc="452">
                <a:solidFill>
                  <a:srgbClr val="000000"/>
                </a:solidFill>
                <a:latin typeface="Microsoft Sans Serif"/>
                <a:ea typeface="DejaVu Sans"/>
              </a:rPr>
              <a:t>—</a:t>
            </a:r>
            <a:r>
              <a:rPr lang="ru-RU" sz="1100" b="0" strike="noStrike" spc="-7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ru-RU" sz="1100" b="0" strike="noStrike" spc="-1">
                <a:solidFill>
                  <a:srgbClr val="000000"/>
                </a:solidFill>
                <a:latin typeface="Microsoft Sans Serif"/>
                <a:ea typeface="DejaVu Sans"/>
              </a:rPr>
              <a:t>Расслабленное</a:t>
            </a:r>
            <a:r>
              <a:rPr lang="ru-RU" sz="1100" b="0" strike="noStrike" spc="-32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ru-RU" sz="1100" b="0" strike="noStrike" spc="-7">
                <a:solidFill>
                  <a:srgbClr val="000000"/>
                </a:solidFill>
                <a:latin typeface="Microsoft Sans Serif"/>
                <a:ea typeface="DejaVu Sans"/>
              </a:rPr>
              <a:t>бодрствование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18" name="object 73"/>
          <p:cNvGrpSpPr/>
          <p:nvPr/>
        </p:nvGrpSpPr>
        <p:grpSpPr>
          <a:xfrm>
            <a:off x="6362280" y="4067640"/>
            <a:ext cx="4868280" cy="676440"/>
            <a:chOff x="6362280" y="4067640"/>
            <a:chExt cx="4868280" cy="676440"/>
          </a:xfrm>
        </p:grpSpPr>
        <p:sp>
          <p:nvSpPr>
            <p:cNvPr id="819" name="object 74"/>
            <p:cNvSpPr/>
            <p:nvPr/>
          </p:nvSpPr>
          <p:spPr>
            <a:xfrm>
              <a:off x="6362280" y="4067640"/>
              <a:ext cx="4868280" cy="676440"/>
            </a:xfrm>
            <a:custGeom>
              <a:avLst/>
              <a:gdLst>
                <a:gd name="textAreaLeft" fmla="*/ 0 w 4868280"/>
                <a:gd name="textAreaRight" fmla="*/ 4869000 w 4868280"/>
                <a:gd name="textAreaTop" fmla="*/ 0 h 676440"/>
                <a:gd name="textAreaBottom" fmla="*/ 677160 h 676440"/>
              </a:gdLst>
              <a:ahLst/>
              <a:cxnLst/>
              <a:rect l="textAreaLeft" t="textAreaTop" r="textAreaRight" b="textAreaBottom"/>
              <a:pathLst>
                <a:path w="3651884" h="508000">
                  <a:moveTo>
                    <a:pt x="3651504" y="0"/>
                  </a:moveTo>
                  <a:lnTo>
                    <a:pt x="278002" y="0"/>
                  </a:lnTo>
                  <a:lnTo>
                    <a:pt x="278002" y="190372"/>
                  </a:lnTo>
                  <a:lnTo>
                    <a:pt x="126872" y="190372"/>
                  </a:lnTo>
                  <a:lnTo>
                    <a:pt x="126872" y="126872"/>
                  </a:lnTo>
                  <a:lnTo>
                    <a:pt x="0" y="253745"/>
                  </a:lnTo>
                  <a:lnTo>
                    <a:pt x="126872" y="380619"/>
                  </a:lnTo>
                  <a:lnTo>
                    <a:pt x="126872" y="317245"/>
                  </a:lnTo>
                  <a:lnTo>
                    <a:pt x="278002" y="317245"/>
                  </a:lnTo>
                  <a:lnTo>
                    <a:pt x="278002" y="507491"/>
                  </a:lnTo>
                  <a:lnTo>
                    <a:pt x="3651504" y="507491"/>
                  </a:lnTo>
                  <a:lnTo>
                    <a:pt x="3651504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20" name="object 75"/>
            <p:cNvSpPr/>
            <p:nvPr/>
          </p:nvSpPr>
          <p:spPr>
            <a:xfrm>
              <a:off x="6362280" y="4067640"/>
              <a:ext cx="4868280" cy="676440"/>
            </a:xfrm>
            <a:custGeom>
              <a:avLst/>
              <a:gdLst>
                <a:gd name="textAreaLeft" fmla="*/ 0 w 4868280"/>
                <a:gd name="textAreaRight" fmla="*/ 4869000 w 4868280"/>
                <a:gd name="textAreaTop" fmla="*/ 0 h 676440"/>
                <a:gd name="textAreaBottom" fmla="*/ 677160 h 676440"/>
              </a:gdLst>
              <a:ahLst/>
              <a:cxnLst/>
              <a:rect l="textAreaLeft" t="textAreaTop" r="textAreaRight" b="textAreaBottom"/>
              <a:pathLst>
                <a:path w="3651884" h="508000">
                  <a:moveTo>
                    <a:pt x="0" y="253745"/>
                  </a:moveTo>
                  <a:lnTo>
                    <a:pt x="126872" y="126872"/>
                  </a:lnTo>
                  <a:lnTo>
                    <a:pt x="126872" y="190372"/>
                  </a:lnTo>
                  <a:lnTo>
                    <a:pt x="278002" y="190372"/>
                  </a:lnTo>
                  <a:lnTo>
                    <a:pt x="278002" y="0"/>
                  </a:lnTo>
                  <a:lnTo>
                    <a:pt x="3651504" y="0"/>
                  </a:lnTo>
                  <a:lnTo>
                    <a:pt x="3651504" y="507491"/>
                  </a:lnTo>
                  <a:lnTo>
                    <a:pt x="278002" y="507491"/>
                  </a:lnTo>
                  <a:lnTo>
                    <a:pt x="278002" y="317245"/>
                  </a:lnTo>
                  <a:lnTo>
                    <a:pt x="126872" y="317245"/>
                  </a:lnTo>
                  <a:lnTo>
                    <a:pt x="126872" y="380619"/>
                  </a:lnTo>
                  <a:lnTo>
                    <a:pt x="0" y="253745"/>
                  </a:lnTo>
                  <a:close/>
                </a:path>
              </a:pathLst>
            </a:custGeom>
            <a:noFill/>
            <a:ln w="9525">
              <a:solidFill>
                <a:srgbClr val="CCCCC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821" name="object 76"/>
          <p:cNvSpPr/>
          <p:nvPr/>
        </p:nvSpPr>
        <p:spPr>
          <a:xfrm>
            <a:off x="6958800" y="4160880"/>
            <a:ext cx="3712680" cy="34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643320" indent="-631080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r>
              <a:rPr lang="ru-RU" sz="1100" b="0" strike="noStrike" spc="92">
                <a:solidFill>
                  <a:srgbClr val="000000"/>
                </a:solidFill>
                <a:latin typeface="Microsoft Sans Serif"/>
                <a:ea typeface="DejaVu Sans"/>
              </a:rPr>
              <a:t>4–8 </a:t>
            </a:r>
            <a:r>
              <a:rPr lang="ru-RU" sz="1100" b="0" strike="noStrike" spc="-15">
                <a:solidFill>
                  <a:srgbClr val="000000"/>
                </a:solidFill>
                <a:latin typeface="Microsoft Sans Serif"/>
                <a:ea typeface="DejaVu Sans"/>
              </a:rPr>
              <a:t>Гц </a:t>
            </a:r>
            <a:r>
              <a:rPr lang="ru-RU" sz="1100" b="0" strike="noStrike" spc="452">
                <a:solidFill>
                  <a:srgbClr val="000000"/>
                </a:solidFill>
                <a:latin typeface="Microsoft Sans Serif"/>
                <a:ea typeface="DejaVu Sans"/>
              </a:rPr>
              <a:t>— </a:t>
            </a:r>
            <a:r>
              <a:rPr lang="ru-RU" sz="1100" b="0" strike="noStrike" spc="-7">
                <a:solidFill>
                  <a:srgbClr val="000000"/>
                </a:solidFill>
                <a:latin typeface="Microsoft Sans Serif"/>
                <a:ea typeface="DejaVu Sans"/>
              </a:rPr>
              <a:t>Поверхностный </a:t>
            </a:r>
            <a:r>
              <a:rPr lang="ru-RU" sz="1100" b="0" strike="noStrike" spc="-1">
                <a:solidFill>
                  <a:srgbClr val="000000"/>
                </a:solidFill>
                <a:latin typeface="Microsoft Sans Serif"/>
                <a:ea typeface="DejaVu Sans"/>
              </a:rPr>
              <a:t>сон, </a:t>
            </a:r>
            <a:r>
              <a:rPr lang="ru-RU" sz="1100" b="0" strike="noStrike" spc="-15">
                <a:solidFill>
                  <a:srgbClr val="000000"/>
                </a:solidFill>
                <a:latin typeface="Microsoft Sans Serif"/>
                <a:ea typeface="DejaVu Sans"/>
              </a:rPr>
              <a:t>глубокая </a:t>
            </a:r>
            <a:r>
              <a:rPr lang="ru-RU" sz="1100" b="0" strike="noStrike" spc="-12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ru-RU" sz="1100" b="0" strike="noStrike" spc="-7">
                <a:solidFill>
                  <a:srgbClr val="000000"/>
                </a:solidFill>
                <a:latin typeface="Microsoft Sans Serif"/>
                <a:ea typeface="DejaVu Sans"/>
              </a:rPr>
              <a:t>медитация,</a:t>
            </a:r>
            <a:r>
              <a:rPr lang="ru-RU" sz="1100" b="0" strike="noStrike" spc="-35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ru-RU" sz="1100" b="0" strike="noStrike" spc="-15">
                <a:solidFill>
                  <a:srgbClr val="000000"/>
                </a:solidFill>
                <a:latin typeface="Microsoft Sans Serif"/>
                <a:ea typeface="DejaVu Sans"/>
              </a:rPr>
              <a:t>гипнотический</a:t>
            </a:r>
            <a:r>
              <a:rPr lang="ru-RU" sz="11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ru-RU" sz="1100" b="0" strike="noStrike" spc="-7">
                <a:solidFill>
                  <a:srgbClr val="000000"/>
                </a:solidFill>
                <a:latin typeface="Microsoft Sans Serif"/>
                <a:ea typeface="DejaVu Sans"/>
              </a:rPr>
              <a:t>транс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22" name="object 77"/>
          <p:cNvGrpSpPr/>
          <p:nvPr/>
        </p:nvGrpSpPr>
        <p:grpSpPr>
          <a:xfrm>
            <a:off x="6362280" y="4864320"/>
            <a:ext cx="4868280" cy="676440"/>
            <a:chOff x="6362280" y="4864320"/>
            <a:chExt cx="4868280" cy="676440"/>
          </a:xfrm>
        </p:grpSpPr>
        <p:sp>
          <p:nvSpPr>
            <p:cNvPr id="823" name="object 78"/>
            <p:cNvSpPr/>
            <p:nvPr/>
          </p:nvSpPr>
          <p:spPr>
            <a:xfrm>
              <a:off x="6362280" y="4864320"/>
              <a:ext cx="4868280" cy="676440"/>
            </a:xfrm>
            <a:custGeom>
              <a:avLst/>
              <a:gdLst>
                <a:gd name="textAreaLeft" fmla="*/ 0 w 4868280"/>
                <a:gd name="textAreaRight" fmla="*/ 4869000 w 4868280"/>
                <a:gd name="textAreaTop" fmla="*/ 0 h 676440"/>
                <a:gd name="textAreaBottom" fmla="*/ 677160 h 676440"/>
              </a:gdLst>
              <a:ahLst/>
              <a:cxnLst/>
              <a:rect l="textAreaLeft" t="textAreaTop" r="textAreaRight" b="textAreaBottom"/>
              <a:pathLst>
                <a:path w="3651884" h="508000">
                  <a:moveTo>
                    <a:pt x="3651504" y="0"/>
                  </a:moveTo>
                  <a:lnTo>
                    <a:pt x="278002" y="0"/>
                  </a:lnTo>
                  <a:lnTo>
                    <a:pt x="278002" y="190373"/>
                  </a:lnTo>
                  <a:lnTo>
                    <a:pt x="126872" y="190373"/>
                  </a:lnTo>
                  <a:lnTo>
                    <a:pt x="126872" y="126873"/>
                  </a:lnTo>
                  <a:lnTo>
                    <a:pt x="0" y="253746"/>
                  </a:lnTo>
                  <a:lnTo>
                    <a:pt x="126872" y="380619"/>
                  </a:lnTo>
                  <a:lnTo>
                    <a:pt x="126872" y="317182"/>
                  </a:lnTo>
                  <a:lnTo>
                    <a:pt x="278002" y="317182"/>
                  </a:lnTo>
                  <a:lnTo>
                    <a:pt x="278002" y="507492"/>
                  </a:lnTo>
                  <a:lnTo>
                    <a:pt x="3651504" y="507492"/>
                  </a:lnTo>
                  <a:lnTo>
                    <a:pt x="3651504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24" name="object 79"/>
            <p:cNvSpPr/>
            <p:nvPr/>
          </p:nvSpPr>
          <p:spPr>
            <a:xfrm>
              <a:off x="6362280" y="4864320"/>
              <a:ext cx="4868280" cy="676440"/>
            </a:xfrm>
            <a:custGeom>
              <a:avLst/>
              <a:gdLst>
                <a:gd name="textAreaLeft" fmla="*/ 0 w 4868280"/>
                <a:gd name="textAreaRight" fmla="*/ 4869000 w 4868280"/>
                <a:gd name="textAreaTop" fmla="*/ 0 h 676440"/>
                <a:gd name="textAreaBottom" fmla="*/ 677160 h 676440"/>
              </a:gdLst>
              <a:ahLst/>
              <a:cxnLst/>
              <a:rect l="textAreaLeft" t="textAreaTop" r="textAreaRight" b="textAreaBottom"/>
              <a:pathLst>
                <a:path w="3651884" h="508000">
                  <a:moveTo>
                    <a:pt x="0" y="253746"/>
                  </a:moveTo>
                  <a:lnTo>
                    <a:pt x="126872" y="126873"/>
                  </a:lnTo>
                  <a:lnTo>
                    <a:pt x="126872" y="190373"/>
                  </a:lnTo>
                  <a:lnTo>
                    <a:pt x="278002" y="190373"/>
                  </a:lnTo>
                  <a:lnTo>
                    <a:pt x="278002" y="0"/>
                  </a:lnTo>
                  <a:lnTo>
                    <a:pt x="3651504" y="0"/>
                  </a:lnTo>
                  <a:lnTo>
                    <a:pt x="3651504" y="507492"/>
                  </a:lnTo>
                  <a:lnTo>
                    <a:pt x="278002" y="507492"/>
                  </a:lnTo>
                  <a:lnTo>
                    <a:pt x="278002" y="317182"/>
                  </a:lnTo>
                  <a:lnTo>
                    <a:pt x="126872" y="317182"/>
                  </a:lnTo>
                  <a:lnTo>
                    <a:pt x="126872" y="380619"/>
                  </a:lnTo>
                  <a:lnTo>
                    <a:pt x="0" y="253746"/>
                  </a:lnTo>
                  <a:close/>
                </a:path>
              </a:pathLst>
            </a:custGeom>
            <a:noFill/>
            <a:ln w="9525">
              <a:solidFill>
                <a:srgbClr val="CCCCC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825" name="object 80"/>
          <p:cNvSpPr/>
          <p:nvPr/>
        </p:nvSpPr>
        <p:spPr>
          <a:xfrm>
            <a:off x="6958800" y="5069160"/>
            <a:ext cx="2198880" cy="17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r>
              <a:rPr lang="ru-RU" sz="1100" b="0" strike="noStrike" spc="49">
                <a:solidFill>
                  <a:srgbClr val="000000"/>
                </a:solidFill>
                <a:latin typeface="Microsoft Sans Serif"/>
                <a:ea typeface="DejaVu Sans"/>
              </a:rPr>
              <a:t>0,1–4</a:t>
            </a:r>
            <a:r>
              <a:rPr lang="ru-RU" sz="11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ru-RU" sz="1100" b="0" strike="noStrike" spc="-15">
                <a:solidFill>
                  <a:srgbClr val="000000"/>
                </a:solidFill>
                <a:latin typeface="Microsoft Sans Serif"/>
                <a:ea typeface="DejaVu Sans"/>
              </a:rPr>
              <a:t>Гц</a:t>
            </a:r>
            <a:r>
              <a:rPr lang="ru-RU" sz="1100" b="0" strike="noStrike" spc="-12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ru-RU" sz="1100" b="0" strike="noStrike" spc="452">
                <a:solidFill>
                  <a:srgbClr val="000000"/>
                </a:solidFill>
                <a:latin typeface="Microsoft Sans Serif"/>
                <a:ea typeface="DejaVu Sans"/>
              </a:rPr>
              <a:t>—</a:t>
            </a:r>
            <a:r>
              <a:rPr lang="ru-RU" sz="1100" b="0" strike="noStrike" spc="-7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ru-RU" sz="1100" b="0" strike="noStrike" spc="-15">
                <a:solidFill>
                  <a:srgbClr val="000000"/>
                </a:solidFill>
                <a:latin typeface="Microsoft Sans Serif"/>
                <a:ea typeface="DejaVu Sans"/>
              </a:rPr>
              <a:t>Глубокий </a:t>
            </a:r>
            <a:r>
              <a:rPr lang="ru-RU" sz="1100" b="0" strike="noStrike" spc="-1">
                <a:solidFill>
                  <a:srgbClr val="000000"/>
                </a:solidFill>
                <a:latin typeface="Microsoft Sans Serif"/>
                <a:ea typeface="DejaVu Sans"/>
              </a:rPr>
              <a:t>сон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26" name="object 81"/>
          <p:cNvGrpSpPr/>
          <p:nvPr/>
        </p:nvGrpSpPr>
        <p:grpSpPr>
          <a:xfrm>
            <a:off x="6362280" y="1680120"/>
            <a:ext cx="4868280" cy="676440"/>
            <a:chOff x="6362280" y="1680120"/>
            <a:chExt cx="4868280" cy="676440"/>
          </a:xfrm>
        </p:grpSpPr>
        <p:sp>
          <p:nvSpPr>
            <p:cNvPr id="827" name="object 82"/>
            <p:cNvSpPr/>
            <p:nvPr/>
          </p:nvSpPr>
          <p:spPr>
            <a:xfrm>
              <a:off x="6362280" y="1680120"/>
              <a:ext cx="4868280" cy="676440"/>
            </a:xfrm>
            <a:custGeom>
              <a:avLst/>
              <a:gdLst>
                <a:gd name="textAreaLeft" fmla="*/ 0 w 4868280"/>
                <a:gd name="textAreaRight" fmla="*/ 4869000 w 4868280"/>
                <a:gd name="textAreaTop" fmla="*/ 0 h 676440"/>
                <a:gd name="textAreaBottom" fmla="*/ 677160 h 676440"/>
              </a:gdLst>
              <a:ahLst/>
              <a:cxnLst/>
              <a:rect l="textAreaLeft" t="textAreaTop" r="textAreaRight" b="textAreaBottom"/>
              <a:pathLst>
                <a:path w="3651884" h="508000">
                  <a:moveTo>
                    <a:pt x="3651504" y="0"/>
                  </a:moveTo>
                  <a:lnTo>
                    <a:pt x="278002" y="0"/>
                  </a:lnTo>
                  <a:lnTo>
                    <a:pt x="278002" y="190373"/>
                  </a:lnTo>
                  <a:lnTo>
                    <a:pt x="126872" y="190373"/>
                  </a:lnTo>
                  <a:lnTo>
                    <a:pt x="126872" y="126873"/>
                  </a:lnTo>
                  <a:lnTo>
                    <a:pt x="0" y="253746"/>
                  </a:lnTo>
                  <a:lnTo>
                    <a:pt x="126872" y="380618"/>
                  </a:lnTo>
                  <a:lnTo>
                    <a:pt x="126872" y="317246"/>
                  </a:lnTo>
                  <a:lnTo>
                    <a:pt x="278002" y="317246"/>
                  </a:lnTo>
                  <a:lnTo>
                    <a:pt x="278002" y="507491"/>
                  </a:lnTo>
                  <a:lnTo>
                    <a:pt x="3651504" y="507491"/>
                  </a:lnTo>
                  <a:lnTo>
                    <a:pt x="3651504" y="0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28" name="object 83"/>
            <p:cNvSpPr/>
            <p:nvPr/>
          </p:nvSpPr>
          <p:spPr>
            <a:xfrm>
              <a:off x="6362280" y="1680120"/>
              <a:ext cx="4868280" cy="676440"/>
            </a:xfrm>
            <a:custGeom>
              <a:avLst/>
              <a:gdLst>
                <a:gd name="textAreaLeft" fmla="*/ 0 w 4868280"/>
                <a:gd name="textAreaRight" fmla="*/ 4869000 w 4868280"/>
                <a:gd name="textAreaTop" fmla="*/ 0 h 676440"/>
                <a:gd name="textAreaBottom" fmla="*/ 677160 h 676440"/>
              </a:gdLst>
              <a:ahLst/>
              <a:cxnLst/>
              <a:rect l="textAreaLeft" t="textAreaTop" r="textAreaRight" b="textAreaBottom"/>
              <a:pathLst>
                <a:path w="3651884" h="508000">
                  <a:moveTo>
                    <a:pt x="0" y="253746"/>
                  </a:moveTo>
                  <a:lnTo>
                    <a:pt x="126872" y="126873"/>
                  </a:lnTo>
                  <a:lnTo>
                    <a:pt x="126872" y="190373"/>
                  </a:lnTo>
                  <a:lnTo>
                    <a:pt x="278002" y="190373"/>
                  </a:lnTo>
                  <a:lnTo>
                    <a:pt x="278002" y="0"/>
                  </a:lnTo>
                  <a:lnTo>
                    <a:pt x="3651504" y="0"/>
                  </a:lnTo>
                  <a:lnTo>
                    <a:pt x="3651504" y="507491"/>
                  </a:lnTo>
                  <a:lnTo>
                    <a:pt x="278002" y="507491"/>
                  </a:lnTo>
                  <a:lnTo>
                    <a:pt x="278002" y="317246"/>
                  </a:lnTo>
                  <a:lnTo>
                    <a:pt x="126872" y="317246"/>
                  </a:lnTo>
                  <a:lnTo>
                    <a:pt x="126872" y="380618"/>
                  </a:lnTo>
                  <a:lnTo>
                    <a:pt x="0" y="253746"/>
                  </a:lnTo>
                  <a:close/>
                </a:path>
              </a:pathLst>
            </a:custGeom>
            <a:noFill/>
            <a:ln w="9525">
              <a:solidFill>
                <a:srgbClr val="CCCCC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829" name="object 84"/>
          <p:cNvSpPr/>
          <p:nvPr/>
        </p:nvSpPr>
        <p:spPr>
          <a:xfrm>
            <a:off x="6958800" y="1772280"/>
            <a:ext cx="3845160" cy="34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  <a:tabLst>
                <a:tab pos="0" algn="l"/>
              </a:tabLst>
            </a:pPr>
            <a:r>
              <a:rPr lang="ru-RU" sz="1100" b="0" strike="noStrike" spc="49">
                <a:solidFill>
                  <a:srgbClr val="000000"/>
                </a:solidFill>
                <a:latin typeface="Microsoft Sans Serif"/>
                <a:ea typeface="DejaVu Sans"/>
              </a:rPr>
              <a:t>30–60</a:t>
            </a:r>
            <a:r>
              <a:rPr lang="ru-RU" sz="1100" b="0" strike="noStrike" spc="-7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ru-RU" sz="1100" b="0" strike="noStrike" spc="-15">
                <a:solidFill>
                  <a:srgbClr val="000000"/>
                </a:solidFill>
                <a:latin typeface="Microsoft Sans Serif"/>
                <a:ea typeface="DejaVu Sans"/>
              </a:rPr>
              <a:t>Гц</a:t>
            </a:r>
            <a:r>
              <a:rPr lang="ru-RU" sz="1100" b="0" strike="noStrike" spc="-7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ru-RU" sz="1100" b="0" strike="noStrike" spc="452">
                <a:solidFill>
                  <a:srgbClr val="000000"/>
                </a:solidFill>
                <a:latin typeface="Microsoft Sans Serif"/>
                <a:ea typeface="DejaVu Sans"/>
              </a:rPr>
              <a:t>—</a:t>
            </a:r>
            <a:r>
              <a:rPr lang="ru-RU" sz="1100" b="0" strike="noStrike" spc="-1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ru-RU" sz="1100" b="0" strike="noStrike" spc="-15">
                <a:solidFill>
                  <a:srgbClr val="000000"/>
                </a:solidFill>
                <a:latin typeface="Microsoft Sans Serif"/>
                <a:ea typeface="DejaVu Sans"/>
              </a:rPr>
              <a:t>Активное</a:t>
            </a:r>
            <a:r>
              <a:rPr lang="ru-RU" sz="1100" b="0" strike="noStrike" spc="7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lang="ru-RU" sz="1100" b="0" strike="noStrike" spc="-7">
                <a:solidFill>
                  <a:srgbClr val="000000"/>
                </a:solidFill>
                <a:latin typeface="Microsoft Sans Serif"/>
                <a:ea typeface="DejaVu Sans"/>
              </a:rPr>
              <a:t>обучение,</a:t>
            </a:r>
            <a:r>
              <a:rPr lang="ru-RU" sz="1100" b="0" strike="noStrike" spc="-12">
                <a:solidFill>
                  <a:srgbClr val="000000"/>
                </a:solidFill>
                <a:latin typeface="Microsoft Sans Serif"/>
                <a:ea typeface="DejaVu Sans"/>
              </a:rPr>
              <a:t> творческая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  <a:p>
            <a:pPr marL="822960">
              <a:lnSpc>
                <a:spcPct val="100000"/>
              </a:lnSpc>
              <a:tabLst>
                <a:tab pos="0" algn="l"/>
              </a:tabLst>
            </a:pPr>
            <a:r>
              <a:rPr lang="ru-RU" sz="1100" b="0" strike="noStrike" spc="-7">
                <a:solidFill>
                  <a:srgbClr val="000000"/>
                </a:solidFill>
                <a:latin typeface="Microsoft Sans Serif"/>
                <a:ea typeface="DejaVu Sans"/>
              </a:rPr>
              <a:t>деятельность</a:t>
            </a:r>
            <a:endParaRPr lang="ru-RU" sz="1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30" name="PlaceHolder 1"/>
          <p:cNvSpPr>
            <a:spLocks noGrp="1"/>
          </p:cNvSpPr>
          <p:nvPr>
            <p:ph type="title"/>
          </p:nvPr>
        </p:nvSpPr>
        <p:spPr>
          <a:xfrm>
            <a:off x="3016080" y="2022840"/>
            <a:ext cx="61567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832" name="Рисунок 5"/>
          <p:cNvPicPr/>
          <p:nvPr/>
        </p:nvPicPr>
        <p:blipFill>
          <a:blip r:embed="rId2"/>
          <a:srcRect t="9333" b="5151"/>
          <a:stretch/>
        </p:blipFill>
        <p:spPr>
          <a:xfrm>
            <a:off x="233280" y="1219320"/>
            <a:ext cx="11722320" cy="5638320"/>
          </a:xfrm>
          <a:prstGeom prst="rect">
            <a:avLst/>
          </a:prstGeom>
          <a:ln w="0">
            <a:noFill/>
          </a:ln>
        </p:spPr>
      </p:pic>
      <p:sp>
        <p:nvSpPr>
          <p:cNvPr id="833" name="TextBox 2"/>
          <p:cNvSpPr/>
          <p:nvPr/>
        </p:nvSpPr>
        <p:spPr>
          <a:xfrm flipH="1">
            <a:off x="4057560" y="25920"/>
            <a:ext cx="3649680" cy="94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>
                <a:solidFill>
                  <a:srgbClr val="FFFFFF"/>
                </a:solidFill>
                <a:latin typeface="Arial"/>
                <a:ea typeface="DejaVu Sans"/>
              </a:rPr>
              <a:t>Мелодия 1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>
                <a:solidFill>
                  <a:srgbClr val="FFFFFF"/>
                </a:solidFill>
                <a:latin typeface="Arial"/>
                <a:ea typeface="DejaVu Sans"/>
              </a:rPr>
              <a:t>соната Фа Минор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object 2"/>
          <p:cNvSpPr/>
          <p:nvPr/>
        </p:nvSpPr>
        <p:spPr>
          <a:xfrm>
            <a:off x="10134720" y="4709160"/>
            <a:ext cx="2056320" cy="2147760"/>
          </a:xfrm>
          <a:custGeom>
            <a:avLst/>
            <a:gdLst>
              <a:gd name="textAreaLeft" fmla="*/ 0 w 2056320"/>
              <a:gd name="textAreaRight" fmla="*/ 2057400 w 2056320"/>
              <a:gd name="textAreaTop" fmla="*/ 0 h 2147760"/>
              <a:gd name="textAreaBottom" fmla="*/ 2148840 h 2147760"/>
            </a:gdLst>
            <a:ahLst/>
            <a:cxnLst/>
            <a:rect l="textAreaLeft" t="textAreaTop" r="textAreaRight" b="textAreaBottom"/>
            <a:pathLst>
              <a:path w="2057400" h="2148840">
                <a:moveTo>
                  <a:pt x="2057400" y="0"/>
                </a:moveTo>
                <a:lnTo>
                  <a:pt x="0" y="0"/>
                </a:lnTo>
                <a:lnTo>
                  <a:pt x="0" y="2148840"/>
                </a:lnTo>
                <a:lnTo>
                  <a:pt x="2057400" y="2148840"/>
                </a:lnTo>
                <a:lnTo>
                  <a:pt x="205740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662" name="object 3"/>
          <p:cNvPicPr/>
          <p:nvPr/>
        </p:nvPicPr>
        <p:blipFill>
          <a:blip r:embed="rId2"/>
          <a:stretch/>
        </p:blipFill>
        <p:spPr>
          <a:xfrm>
            <a:off x="9494640" y="0"/>
            <a:ext cx="2696400" cy="1035360"/>
          </a:xfrm>
          <a:prstGeom prst="rect">
            <a:avLst/>
          </a:prstGeom>
          <a:ln w="0">
            <a:noFill/>
          </a:ln>
        </p:spPr>
      </p:pic>
      <p:sp>
        <p:nvSpPr>
          <p:cNvPr id="663" name="PlaceHolder 1"/>
          <p:cNvSpPr>
            <a:spLocks noGrp="1"/>
          </p:cNvSpPr>
          <p:nvPr>
            <p:ph type="title" idx="4294967295"/>
          </p:nvPr>
        </p:nvSpPr>
        <p:spPr>
          <a:xfrm>
            <a:off x="3192463" y="539750"/>
            <a:ext cx="8999537" cy="1830388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9"/>
              </a:spcBef>
              <a:buNone/>
              <a:tabLst>
                <a:tab pos="0" algn="l"/>
              </a:tabLst>
            </a:pPr>
            <a:r>
              <a:rPr lang="ru-RU" sz="36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«Центры</a:t>
            </a:r>
            <a:r>
              <a:rPr lang="ru-RU" sz="3600" b="1" strike="noStrike" spc="-86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3600" b="1" strike="noStrike" spc="-26">
                <a:solidFill>
                  <a:srgbClr val="C00000"/>
                </a:solidFill>
                <a:latin typeface="Times New Roman"/>
                <a:ea typeface="Arial"/>
              </a:rPr>
              <a:t>«Точка</a:t>
            </a:r>
            <a:r>
              <a:rPr lang="ru-RU" sz="3600" b="1" strike="noStrike" spc="-72">
                <a:solidFill>
                  <a:srgbClr val="C00000"/>
                </a:solidFill>
                <a:latin typeface="Times New Roman"/>
                <a:ea typeface="Arial"/>
              </a:rPr>
              <a:t> </a:t>
            </a:r>
            <a:r>
              <a:rPr lang="ru-RU" sz="3600" b="1" strike="noStrike" spc="-12">
                <a:solidFill>
                  <a:srgbClr val="C00000"/>
                </a:solidFill>
                <a:latin typeface="Times New Roman"/>
                <a:ea typeface="Arial"/>
              </a:rPr>
              <a:t>роста»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4" name="object 5"/>
          <p:cNvSpPr/>
          <p:nvPr/>
        </p:nvSpPr>
        <p:spPr>
          <a:xfrm>
            <a:off x="900000" y="1766520"/>
            <a:ext cx="10619280" cy="390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 algn="just">
              <a:lnSpc>
                <a:spcPct val="100000"/>
              </a:lnSpc>
              <a:spcBef>
                <a:spcPts val="99"/>
              </a:spcBef>
            </a:pP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обеспечивают повышение охвата обучающихся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общеобразовательных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организаций,</a:t>
            </a:r>
            <a:r>
              <a:rPr lang="ru-RU" sz="2400" b="1" strike="noStrike" spc="106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расположенных</a:t>
            </a:r>
            <a:r>
              <a:rPr lang="ru-RU" sz="2400" b="1" strike="noStrike" spc="97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в</a:t>
            </a:r>
            <a:r>
              <a:rPr lang="ru-RU" sz="2400" b="1" strike="noStrike" spc="111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сельской</a:t>
            </a:r>
            <a:r>
              <a:rPr lang="ru-RU" sz="2400" b="1" strike="noStrike" spc="111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местности</a:t>
            </a:r>
            <a:r>
              <a:rPr lang="ru-RU" sz="2400" b="1" strike="noStrike" spc="97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и</a:t>
            </a:r>
            <a:r>
              <a:rPr lang="ru-RU" sz="2400" b="1" strike="noStrike" spc="97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малых</a:t>
            </a:r>
            <a:r>
              <a:rPr lang="ru-RU" sz="2400" b="1" strike="noStrike" spc="97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городах,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программами</a:t>
            </a:r>
            <a:r>
              <a:rPr lang="ru-RU" sz="2400" b="1" strike="noStrike" spc="287">
                <a:solidFill>
                  <a:srgbClr val="0D5755"/>
                </a:solidFill>
                <a:latin typeface="Times New Roman"/>
                <a:ea typeface="DejaVu Sans"/>
              </a:rPr>
              <a:t> 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основного</a:t>
            </a:r>
            <a:r>
              <a:rPr lang="ru-RU" sz="2400" b="1" strike="noStrike" spc="299">
                <a:solidFill>
                  <a:srgbClr val="0D5755"/>
                </a:solidFill>
                <a:latin typeface="Times New Roman"/>
                <a:ea typeface="DejaVu Sans"/>
              </a:rPr>
              <a:t> 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общего</a:t>
            </a:r>
            <a:r>
              <a:rPr lang="ru-RU" sz="2400" b="1" strike="noStrike" spc="299">
                <a:solidFill>
                  <a:srgbClr val="0D5755"/>
                </a:solidFill>
                <a:latin typeface="Times New Roman"/>
                <a:ea typeface="DejaVu Sans"/>
              </a:rPr>
              <a:t> 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и</a:t>
            </a:r>
            <a:r>
              <a:rPr lang="ru-RU" sz="2400" b="1" strike="noStrike" spc="293">
                <a:solidFill>
                  <a:srgbClr val="0D5755"/>
                </a:solidFill>
                <a:latin typeface="Times New Roman"/>
                <a:ea typeface="DejaVu Sans"/>
              </a:rPr>
              <a:t> 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дополнительного</a:t>
            </a:r>
            <a:r>
              <a:rPr lang="ru-RU" sz="2400" b="1" strike="noStrike" spc="299">
                <a:solidFill>
                  <a:srgbClr val="0D5755"/>
                </a:solidFill>
                <a:latin typeface="Times New Roman"/>
                <a:ea typeface="DejaVu Sans"/>
              </a:rPr>
              <a:t> 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образования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естественнонаучной</a:t>
            </a:r>
            <a:r>
              <a:rPr lang="ru-RU" sz="2400" b="1" strike="noStrike" spc="313">
                <a:solidFill>
                  <a:srgbClr val="0D5755"/>
                </a:solidFill>
                <a:latin typeface="Times New Roman"/>
                <a:ea typeface="DejaVu Sans"/>
              </a:rPr>
              <a:t>   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и</a:t>
            </a:r>
            <a:r>
              <a:rPr lang="ru-RU" sz="2400" b="1" strike="noStrike" spc="313">
                <a:solidFill>
                  <a:srgbClr val="0D5755"/>
                </a:solidFill>
                <a:latin typeface="Times New Roman"/>
                <a:ea typeface="DejaVu Sans"/>
              </a:rPr>
              <a:t>   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технологической</a:t>
            </a:r>
            <a:r>
              <a:rPr lang="ru-RU" sz="2400" b="1" strike="noStrike" spc="313">
                <a:solidFill>
                  <a:srgbClr val="0D5755"/>
                </a:solidFill>
                <a:latin typeface="Times New Roman"/>
                <a:ea typeface="DejaVu Sans"/>
              </a:rPr>
              <a:t>   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направленностей</a:t>
            </a:r>
            <a:r>
              <a:rPr lang="ru-RU" sz="2400" b="1" strike="noStrike" spc="313">
                <a:solidFill>
                  <a:srgbClr val="0D5755"/>
                </a:solidFill>
                <a:latin typeface="Times New Roman"/>
                <a:ea typeface="DejaVu Sans"/>
              </a:rPr>
              <a:t>    </a:t>
            </a:r>
            <a:r>
              <a:rPr lang="ru-RU" sz="2400" b="1" strike="noStrike" spc="-52">
                <a:solidFill>
                  <a:srgbClr val="0D5755"/>
                </a:solidFill>
                <a:latin typeface="Times New Roman"/>
                <a:ea typeface="DejaVu Sans"/>
              </a:rPr>
              <a:t>с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использованием</a:t>
            </a:r>
            <a:r>
              <a:rPr lang="ru-RU" sz="2400" b="1" strike="noStrike" spc="-66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21">
                <a:solidFill>
                  <a:srgbClr val="0D5755"/>
                </a:solidFill>
                <a:latin typeface="Times New Roman"/>
                <a:ea typeface="DejaVu Sans"/>
              </a:rPr>
              <a:t>современного</a:t>
            </a:r>
            <a:r>
              <a:rPr lang="ru-RU" sz="2400" b="1" strike="noStrike" spc="-100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26">
                <a:solidFill>
                  <a:srgbClr val="0D5755"/>
                </a:solidFill>
                <a:latin typeface="Times New Roman"/>
                <a:ea typeface="DejaVu Sans"/>
              </a:rPr>
              <a:t>оборудования</a:t>
            </a:r>
            <a:r>
              <a:rPr lang="ru-RU" sz="2400" b="1" strike="noStrike" spc="-66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26">
                <a:solidFill>
                  <a:srgbClr val="0D5755"/>
                </a:solidFill>
                <a:latin typeface="Times New Roman"/>
                <a:ea typeface="DejaVu Sans"/>
              </a:rPr>
              <a:t>.»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2338200" indent="-236160" algn="r">
              <a:lnSpc>
                <a:spcPct val="100000"/>
              </a:lnSpc>
              <a:spcBef>
                <a:spcPts val="1885"/>
              </a:spcBef>
              <a:tabLst>
                <a:tab pos="0" algn="l"/>
              </a:tabLst>
            </a:pPr>
            <a:r>
              <a:rPr lang="ru-RU" sz="2400" b="1" i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(Из</a:t>
            </a:r>
            <a:r>
              <a:rPr lang="ru-RU" sz="2400" b="1" i="1" strike="noStrike" spc="-5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Методических</a:t>
            </a:r>
            <a:r>
              <a:rPr lang="ru-RU" sz="2400" b="1" i="1" strike="noStrike" spc="-66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рекомендаций</a:t>
            </a:r>
            <a:r>
              <a:rPr lang="ru-RU" sz="2400" b="1" i="1" strike="noStrike" spc="-7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по</a:t>
            </a:r>
            <a:r>
              <a:rPr lang="ru-RU" sz="2400" b="1" i="1" strike="noStrike" spc="-35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созданию</a:t>
            </a:r>
            <a:r>
              <a:rPr lang="ru-RU" sz="2400" b="1" i="1" strike="noStrike" spc="-60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и</a:t>
            </a:r>
            <a:r>
              <a:rPr lang="ru-RU" sz="2400" b="1" i="1" strike="noStrike" spc="-41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функционированию </a:t>
            </a:r>
            <a:r>
              <a:rPr lang="ru-RU" sz="2400" b="1" i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в</a:t>
            </a:r>
            <a:r>
              <a:rPr lang="ru-RU" sz="2400" b="1" i="1" strike="noStrike" spc="-26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общеобразовательных</a:t>
            </a:r>
            <a:r>
              <a:rPr lang="ru-RU" sz="2400" b="1" i="1" strike="noStrike" spc="-5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организациях,</a:t>
            </a:r>
            <a:r>
              <a:rPr lang="ru-RU" sz="2400" b="1" i="1" strike="noStrike" spc="-5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расположенных</a:t>
            </a:r>
            <a:r>
              <a:rPr lang="ru-RU" sz="2400" b="1" i="1" strike="noStrike" spc="-5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в</a:t>
            </a:r>
            <a:r>
              <a:rPr lang="ru-RU" sz="2400" b="1" i="1" strike="noStrike" spc="-26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сельской </a:t>
            </a:r>
            <a:r>
              <a:rPr lang="ru-RU" sz="2400" b="1" i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местности</a:t>
            </a:r>
            <a:r>
              <a:rPr lang="ru-RU" sz="2400" b="1" i="1" strike="noStrike" spc="-60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и</a:t>
            </a:r>
            <a:r>
              <a:rPr lang="ru-RU" sz="2400" b="1" i="1" strike="noStrike" spc="-3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малых</a:t>
            </a:r>
            <a:r>
              <a:rPr lang="ru-RU" sz="2400" b="1" i="1" strike="noStrike" spc="-35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городах,</a:t>
            </a:r>
            <a:r>
              <a:rPr lang="ru-RU" sz="2400" b="1" i="1" strike="noStrike" spc="-60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центров</a:t>
            </a:r>
            <a:r>
              <a:rPr lang="ru-RU" sz="2400" b="1" i="1" strike="noStrike" spc="-55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образования</a:t>
            </a:r>
            <a:r>
              <a:rPr lang="ru-RU" sz="2400" b="1" i="1" strike="noStrike" spc="-66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естественно</a:t>
            </a:r>
            <a:r>
              <a:rPr lang="ru-RU" sz="2400" b="1" i="1" strike="noStrike" spc="-46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52">
                <a:solidFill>
                  <a:srgbClr val="0D5755"/>
                </a:solidFill>
                <a:latin typeface="Times New Roman"/>
                <a:ea typeface="DejaVu Sans"/>
              </a:rPr>
              <a:t>- </a:t>
            </a:r>
            <a:r>
              <a:rPr lang="ru-RU" sz="2400" b="1" i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научной</a:t>
            </a:r>
            <a:r>
              <a:rPr lang="ru-RU" sz="2400" b="1" i="1" strike="noStrike" spc="-5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и</a:t>
            </a:r>
            <a:r>
              <a:rPr lang="ru-RU" sz="2400" b="1" i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21">
                <a:solidFill>
                  <a:srgbClr val="0D5755"/>
                </a:solidFill>
                <a:latin typeface="Times New Roman"/>
                <a:ea typeface="DejaVu Sans"/>
              </a:rPr>
              <a:t>технологической</a:t>
            </a:r>
            <a:r>
              <a:rPr lang="ru-RU" sz="2400" b="1" i="1" strike="noStrike" spc="-41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направленностей</a:t>
            </a:r>
            <a:r>
              <a:rPr lang="ru-RU" sz="2400" b="1" i="1" strike="noStrike" spc="457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от</a:t>
            </a:r>
            <a:r>
              <a:rPr lang="ru-RU" sz="2400" b="1" i="1" strike="noStrike" spc="-35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i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12.01.21г.</a:t>
            </a:r>
            <a:r>
              <a:rPr lang="ru-RU" sz="2000" b="1" i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)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5" name="object 6"/>
          <p:cNvPicPr/>
          <p:nvPr/>
        </p:nvPicPr>
        <p:blipFill>
          <a:blip r:embed="rId3"/>
          <a:stretch/>
        </p:blipFill>
        <p:spPr>
          <a:xfrm>
            <a:off x="1531440" y="4030920"/>
            <a:ext cx="1044360" cy="187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34" name="PlaceHolder 1"/>
          <p:cNvSpPr>
            <a:spLocks noGrp="1"/>
          </p:cNvSpPr>
          <p:nvPr>
            <p:ph type="title"/>
          </p:nvPr>
        </p:nvSpPr>
        <p:spPr>
          <a:xfrm>
            <a:off x="3016080" y="2022840"/>
            <a:ext cx="61567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836" name="Рисунок 7"/>
          <p:cNvPicPr/>
          <p:nvPr/>
        </p:nvPicPr>
        <p:blipFill>
          <a:blip r:embed="rId2"/>
          <a:srcRect t="9956" b="5806"/>
          <a:stretch/>
        </p:blipFill>
        <p:spPr>
          <a:xfrm>
            <a:off x="211320" y="1238040"/>
            <a:ext cx="11769120" cy="5576400"/>
          </a:xfrm>
          <a:prstGeom prst="rect">
            <a:avLst/>
          </a:prstGeom>
          <a:ln w="0">
            <a:noFill/>
          </a:ln>
        </p:spPr>
      </p:pic>
      <p:sp>
        <p:nvSpPr>
          <p:cNvPr id="837" name="TextBox 4"/>
          <p:cNvSpPr/>
          <p:nvPr/>
        </p:nvSpPr>
        <p:spPr>
          <a:xfrm flipH="1">
            <a:off x="4548960" y="5040"/>
            <a:ext cx="309096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>
                <a:solidFill>
                  <a:srgbClr val="FFFFFF"/>
                </a:solidFill>
                <a:latin typeface="Arial"/>
                <a:ea typeface="DejaVu Sans"/>
              </a:rPr>
              <a:t>Мелодия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>
                <a:solidFill>
                  <a:srgbClr val="FFFFFF"/>
                </a:solidFill>
                <a:latin typeface="Arial"/>
                <a:ea typeface="DejaVu Sans"/>
              </a:rPr>
              <a:t>Король и Шут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38" name="PlaceHolder 1"/>
          <p:cNvSpPr>
            <a:spLocks noGrp="1"/>
          </p:cNvSpPr>
          <p:nvPr>
            <p:ph type="title"/>
          </p:nvPr>
        </p:nvSpPr>
        <p:spPr>
          <a:xfrm>
            <a:off x="3016080" y="2022840"/>
            <a:ext cx="61567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840" name="Рисунок 6"/>
          <p:cNvPicPr/>
          <p:nvPr/>
        </p:nvPicPr>
        <p:blipFill>
          <a:blip r:embed="rId2"/>
          <a:srcRect t="9466" b="6131"/>
          <a:stretch/>
        </p:blipFill>
        <p:spPr>
          <a:xfrm>
            <a:off x="220320" y="1209960"/>
            <a:ext cx="11750760" cy="5578560"/>
          </a:xfrm>
          <a:prstGeom prst="rect">
            <a:avLst/>
          </a:prstGeom>
          <a:ln w="0">
            <a:noFill/>
          </a:ln>
        </p:spPr>
      </p:pic>
      <p:sp>
        <p:nvSpPr>
          <p:cNvPr id="841" name="TextBox 3"/>
          <p:cNvSpPr/>
          <p:nvPr/>
        </p:nvSpPr>
        <p:spPr>
          <a:xfrm>
            <a:off x="4428720" y="48600"/>
            <a:ext cx="3333960" cy="94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>
                <a:solidFill>
                  <a:srgbClr val="FFFFFF"/>
                </a:solidFill>
                <a:latin typeface="Arial"/>
                <a:ea typeface="DejaVu Sans"/>
              </a:rPr>
              <a:t>Мелодия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>
                <a:solidFill>
                  <a:srgbClr val="FFFFFF"/>
                </a:solidFill>
                <a:latin typeface="Arial"/>
                <a:ea typeface="DejaVu Sans"/>
              </a:rPr>
              <a:t>черный бумер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18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42" name="PlaceHolder 1"/>
          <p:cNvSpPr>
            <a:spLocks noGrp="1"/>
          </p:cNvSpPr>
          <p:nvPr>
            <p:ph type="title"/>
          </p:nvPr>
        </p:nvSpPr>
        <p:spPr>
          <a:xfrm>
            <a:off x="3016080" y="2022840"/>
            <a:ext cx="61567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600" b="0" strike="noStrike" spc="-1">
              <a:solidFill>
                <a:schemeClr val="accent1"/>
              </a:solidFill>
              <a:latin typeface="Trebuchet MS"/>
            </a:endParaRPr>
          </a:p>
        </p:txBody>
      </p:sp>
      <p:pic>
        <p:nvPicPr>
          <p:cNvPr id="844" name="Рисунок 8"/>
          <p:cNvPicPr/>
          <p:nvPr/>
        </p:nvPicPr>
        <p:blipFill>
          <a:blip r:embed="rId2"/>
          <a:stretch/>
        </p:blipFill>
        <p:spPr>
          <a:xfrm>
            <a:off x="0" y="0"/>
            <a:ext cx="12274920" cy="686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object 85"/>
          <p:cNvPicPr/>
          <p:nvPr/>
        </p:nvPicPr>
        <p:blipFill>
          <a:blip r:embed="rId2"/>
          <a:stretch/>
        </p:blipFill>
        <p:spPr>
          <a:xfrm>
            <a:off x="1467000" y="1601640"/>
            <a:ext cx="9057960" cy="5122800"/>
          </a:xfrm>
          <a:prstGeom prst="rect">
            <a:avLst/>
          </a:prstGeom>
          <a:ln w="0">
            <a:noFill/>
          </a:ln>
        </p:spPr>
      </p:pic>
      <p:sp>
        <p:nvSpPr>
          <p:cNvPr id="846" name="object 86"/>
          <p:cNvSpPr/>
          <p:nvPr/>
        </p:nvSpPr>
        <p:spPr>
          <a:xfrm>
            <a:off x="709200" y="1164960"/>
            <a:ext cx="8980560" cy="43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703160">
              <a:lnSpc>
                <a:spcPts val="3294"/>
              </a:lnSpc>
            </a:pPr>
            <a:r>
              <a:rPr lang="ru-RU" sz="2800" b="1" strike="noStrike" spc="-12">
                <a:solidFill>
                  <a:schemeClr val="accent2"/>
                </a:solidFill>
                <a:latin typeface="Calibri"/>
              </a:rPr>
              <a:t>Сокращение</a:t>
            </a:r>
            <a:r>
              <a:rPr lang="ru-RU" sz="2800" b="1" strike="noStrike" spc="-4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800" b="1" strike="noStrike" spc="-12">
                <a:solidFill>
                  <a:schemeClr val="accent2"/>
                </a:solidFill>
                <a:latin typeface="Calibri"/>
              </a:rPr>
              <a:t>мышечных</a:t>
            </a:r>
            <a:r>
              <a:rPr lang="ru-RU" sz="2800" b="1" strike="noStrike" spc="-8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800" b="1" strike="noStrike" spc="-12">
                <a:solidFill>
                  <a:schemeClr val="accent2"/>
                </a:solidFill>
                <a:latin typeface="Calibri"/>
              </a:rPr>
              <a:t>волокон</a:t>
            </a:r>
            <a:r>
              <a:rPr lang="ru-RU" sz="2800" b="1" strike="noStrike" spc="-8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800" b="1" strike="noStrike" spc="-1">
                <a:solidFill>
                  <a:schemeClr val="accent2"/>
                </a:solidFill>
                <a:latin typeface="Calibri"/>
              </a:rPr>
              <a:t>и</a:t>
            </a:r>
            <a:r>
              <a:rPr lang="ru-RU" sz="2800" b="1" strike="noStrike" spc="-7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800" b="1" strike="noStrike" spc="-1">
                <a:solidFill>
                  <a:schemeClr val="accent2"/>
                </a:solidFill>
                <a:latin typeface="Calibri"/>
              </a:rPr>
              <a:t>сигнал</a:t>
            </a:r>
            <a:r>
              <a:rPr lang="ru-RU" sz="2800" b="1" strike="noStrike" spc="-9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800" b="1" strike="noStrike" spc="-26">
                <a:solidFill>
                  <a:schemeClr val="accent2"/>
                </a:solidFill>
                <a:latin typeface="Calibri"/>
              </a:rPr>
              <a:t>ЭМГ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7" name="Прямоугольник 1"/>
          <p:cNvSpPr/>
          <p:nvPr/>
        </p:nvSpPr>
        <p:spPr>
          <a:xfrm>
            <a:off x="1171440" y="110880"/>
            <a:ext cx="899136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r>
              <a:rPr lang="ru-RU" sz="3200" b="1" strike="noStrike" spc="-236">
                <a:solidFill>
                  <a:schemeClr val="accent2"/>
                </a:solidFill>
                <a:latin typeface="Arial"/>
              </a:rPr>
              <a:t>Цифровая</a:t>
            </a:r>
            <a:r>
              <a:rPr lang="ru-RU" sz="3200" b="1" strike="noStrike" spc="-41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3200" b="1" strike="noStrike" spc="-231">
                <a:solidFill>
                  <a:schemeClr val="accent2"/>
                </a:solidFill>
                <a:latin typeface="Arial"/>
              </a:rPr>
              <a:t>лаборатория</a:t>
            </a:r>
            <a:r>
              <a:rPr lang="ru-RU" sz="3200" b="1" strike="noStrike" spc="-52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3200" b="1" strike="noStrike" spc="-245">
                <a:solidFill>
                  <a:schemeClr val="accent2"/>
                </a:solidFill>
                <a:latin typeface="Arial"/>
              </a:rPr>
              <a:t>по</a:t>
            </a:r>
            <a:r>
              <a:rPr lang="ru-RU" sz="3200" b="1" strike="noStrike" spc="-46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3200" b="1" strike="noStrike" spc="-165">
                <a:solidFill>
                  <a:schemeClr val="accent2"/>
                </a:solidFill>
                <a:latin typeface="Arial"/>
              </a:rPr>
              <a:t>нейротехнологиям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-265">
                <a:solidFill>
                  <a:schemeClr val="accent2"/>
                </a:solidFill>
                <a:latin typeface="Arial"/>
              </a:rPr>
              <a:t>«BitronicsLAB»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object 87"/>
          <p:cNvGrpSpPr/>
          <p:nvPr/>
        </p:nvGrpSpPr>
        <p:grpSpPr>
          <a:xfrm>
            <a:off x="219960" y="1978920"/>
            <a:ext cx="11828880" cy="4412160"/>
            <a:chOff x="219960" y="1978920"/>
            <a:chExt cx="11828880" cy="4412160"/>
          </a:xfrm>
        </p:grpSpPr>
        <p:pic>
          <p:nvPicPr>
            <p:cNvPr id="849" name="object 88"/>
            <p:cNvPicPr/>
            <p:nvPr/>
          </p:nvPicPr>
          <p:blipFill>
            <a:blip r:embed="rId2"/>
            <a:stretch/>
          </p:blipFill>
          <p:spPr>
            <a:xfrm>
              <a:off x="219960" y="1978920"/>
              <a:ext cx="4000680" cy="3927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50" name="object 89"/>
            <p:cNvPicPr/>
            <p:nvPr/>
          </p:nvPicPr>
          <p:blipFill>
            <a:blip r:embed="rId3"/>
            <a:stretch/>
          </p:blipFill>
          <p:spPr>
            <a:xfrm>
              <a:off x="4396680" y="2139120"/>
              <a:ext cx="4309200" cy="1145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51" name="object 90"/>
            <p:cNvPicPr/>
            <p:nvPr/>
          </p:nvPicPr>
          <p:blipFill>
            <a:blip r:embed="rId4"/>
            <a:stretch/>
          </p:blipFill>
          <p:spPr>
            <a:xfrm>
              <a:off x="5114880" y="3456360"/>
              <a:ext cx="2941200" cy="2934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52" name="object 91"/>
            <p:cNvPicPr/>
            <p:nvPr/>
          </p:nvPicPr>
          <p:blipFill>
            <a:blip r:embed="rId5"/>
            <a:stretch/>
          </p:blipFill>
          <p:spPr>
            <a:xfrm>
              <a:off x="8878680" y="2123640"/>
              <a:ext cx="3170160" cy="13431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53" name="object 92"/>
          <p:cNvSpPr/>
          <p:nvPr/>
        </p:nvSpPr>
        <p:spPr>
          <a:xfrm>
            <a:off x="709200" y="1164960"/>
            <a:ext cx="8980560" cy="43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703160">
              <a:lnSpc>
                <a:spcPts val="3294"/>
              </a:lnSpc>
            </a:pPr>
            <a:r>
              <a:rPr lang="ru-RU" sz="2800" b="1" strike="noStrike" spc="-12">
                <a:solidFill>
                  <a:schemeClr val="accent2"/>
                </a:solidFill>
                <a:latin typeface="Calibri"/>
              </a:rPr>
              <a:t>Сокращение</a:t>
            </a:r>
            <a:r>
              <a:rPr lang="ru-RU" sz="2800" b="1" strike="noStrike" spc="-4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800" b="1" strike="noStrike" spc="-12">
                <a:solidFill>
                  <a:schemeClr val="accent2"/>
                </a:solidFill>
                <a:latin typeface="Calibri"/>
              </a:rPr>
              <a:t>мышечных</a:t>
            </a:r>
            <a:r>
              <a:rPr lang="ru-RU" sz="2800" b="1" strike="noStrike" spc="-8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800" b="1" strike="noStrike" spc="-12">
                <a:solidFill>
                  <a:schemeClr val="accent2"/>
                </a:solidFill>
                <a:latin typeface="Calibri"/>
              </a:rPr>
              <a:t>волокон</a:t>
            </a:r>
            <a:r>
              <a:rPr lang="ru-RU" sz="2800" b="1" strike="noStrike" spc="-86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800" b="1" strike="noStrike" spc="-1">
                <a:solidFill>
                  <a:schemeClr val="accent2"/>
                </a:solidFill>
                <a:latin typeface="Calibri"/>
              </a:rPr>
              <a:t>и</a:t>
            </a:r>
            <a:r>
              <a:rPr lang="ru-RU" sz="2800" b="1" strike="noStrike" spc="-7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800" b="1" strike="noStrike" spc="-1">
                <a:solidFill>
                  <a:schemeClr val="accent2"/>
                </a:solidFill>
                <a:latin typeface="Calibri"/>
              </a:rPr>
              <a:t>сигнал</a:t>
            </a:r>
            <a:r>
              <a:rPr lang="ru-RU" sz="2800" b="1" strike="noStrike" spc="-92">
                <a:solidFill>
                  <a:schemeClr val="accent2"/>
                </a:solidFill>
                <a:latin typeface="Calibri"/>
              </a:rPr>
              <a:t> </a:t>
            </a:r>
            <a:r>
              <a:rPr lang="ru-RU" sz="2800" b="1" strike="noStrike" spc="-26">
                <a:solidFill>
                  <a:schemeClr val="accent2"/>
                </a:solidFill>
                <a:latin typeface="Calibri"/>
              </a:rPr>
              <a:t>ЭМГ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4" name="Прямоугольник 3"/>
          <p:cNvSpPr/>
          <p:nvPr/>
        </p:nvSpPr>
        <p:spPr>
          <a:xfrm>
            <a:off x="1171440" y="110880"/>
            <a:ext cx="899136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r>
              <a:rPr lang="ru-RU" sz="3200" b="1" strike="noStrike" spc="-236">
                <a:solidFill>
                  <a:schemeClr val="accent2"/>
                </a:solidFill>
                <a:latin typeface="Arial"/>
              </a:rPr>
              <a:t>Цифровая</a:t>
            </a:r>
            <a:r>
              <a:rPr lang="ru-RU" sz="3200" b="1" strike="noStrike" spc="-41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3200" b="1" strike="noStrike" spc="-231">
                <a:solidFill>
                  <a:schemeClr val="accent2"/>
                </a:solidFill>
                <a:latin typeface="Arial"/>
              </a:rPr>
              <a:t>лаборатория</a:t>
            </a:r>
            <a:r>
              <a:rPr lang="ru-RU" sz="3200" b="1" strike="noStrike" spc="-52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3200" b="1" strike="noStrike" spc="-245">
                <a:solidFill>
                  <a:schemeClr val="accent2"/>
                </a:solidFill>
                <a:latin typeface="Arial"/>
              </a:rPr>
              <a:t>по</a:t>
            </a:r>
            <a:r>
              <a:rPr lang="ru-RU" sz="3200" b="1" strike="noStrike" spc="-46">
                <a:solidFill>
                  <a:schemeClr val="accent2"/>
                </a:solidFill>
                <a:latin typeface="Arial"/>
              </a:rPr>
              <a:t> </a:t>
            </a:r>
            <a:r>
              <a:rPr lang="ru-RU" sz="3200" b="1" strike="noStrike" spc="-165">
                <a:solidFill>
                  <a:schemeClr val="accent2"/>
                </a:solidFill>
                <a:latin typeface="Arial"/>
              </a:rPr>
              <a:t>нейротехнологиям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-265">
                <a:solidFill>
                  <a:schemeClr val="accent2"/>
                </a:solidFill>
                <a:latin typeface="Arial"/>
              </a:rPr>
              <a:t>«BitronicsLAB»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55" name="PlaceHolder 1"/>
          <p:cNvSpPr>
            <a:spLocks noGrp="1"/>
          </p:cNvSpPr>
          <p:nvPr>
            <p:ph type="title"/>
          </p:nvPr>
        </p:nvSpPr>
        <p:spPr>
          <a:xfrm>
            <a:off x="3016080" y="2022840"/>
            <a:ext cx="61567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857" name="Рисунок 9"/>
          <p:cNvPicPr/>
          <p:nvPr/>
        </p:nvPicPr>
        <p:blipFill>
          <a:blip r:embed="rId2"/>
          <a:srcRect t="9956" b="5806"/>
          <a:stretch/>
        </p:blipFill>
        <p:spPr>
          <a:xfrm>
            <a:off x="306720" y="1293120"/>
            <a:ext cx="11578320" cy="5486040"/>
          </a:xfrm>
          <a:prstGeom prst="rect">
            <a:avLst/>
          </a:prstGeom>
          <a:ln w="0">
            <a:noFill/>
          </a:ln>
        </p:spPr>
      </p:pic>
      <p:sp>
        <p:nvSpPr>
          <p:cNvPr id="858" name="TextBox 5"/>
          <p:cNvSpPr/>
          <p:nvPr/>
        </p:nvSpPr>
        <p:spPr>
          <a:xfrm>
            <a:off x="5263200" y="299160"/>
            <a:ext cx="166212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>
                <a:solidFill>
                  <a:srgbClr val="FFFFFF"/>
                </a:solidFill>
                <a:latin typeface="Arial"/>
                <a:ea typeface="DejaVu Sans"/>
              </a:rPr>
              <a:t>Бицепс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59" name="PlaceHolder 1"/>
          <p:cNvSpPr>
            <a:spLocks noGrp="1"/>
          </p:cNvSpPr>
          <p:nvPr>
            <p:ph type="title"/>
          </p:nvPr>
        </p:nvSpPr>
        <p:spPr>
          <a:xfrm>
            <a:off x="3016080" y="2022840"/>
            <a:ext cx="61567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861" name="Рисунок 10"/>
          <p:cNvPicPr/>
          <p:nvPr/>
        </p:nvPicPr>
        <p:blipFill>
          <a:blip r:embed="rId2"/>
          <a:srcRect t="9631" b="6296"/>
          <a:stretch/>
        </p:blipFill>
        <p:spPr>
          <a:xfrm>
            <a:off x="275760" y="1182240"/>
            <a:ext cx="11639880" cy="5504400"/>
          </a:xfrm>
          <a:prstGeom prst="rect">
            <a:avLst/>
          </a:prstGeom>
          <a:ln w="0">
            <a:noFill/>
          </a:ln>
        </p:spPr>
      </p:pic>
      <p:sp>
        <p:nvSpPr>
          <p:cNvPr id="862" name="TextBox 6"/>
          <p:cNvSpPr/>
          <p:nvPr/>
        </p:nvSpPr>
        <p:spPr>
          <a:xfrm>
            <a:off x="4343400" y="323280"/>
            <a:ext cx="312264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>
                <a:solidFill>
                  <a:srgbClr val="FFFFFF"/>
                </a:solidFill>
                <a:latin typeface="Arial"/>
                <a:ea typeface="DejaVu Sans"/>
              </a:rPr>
              <a:t>Предплечье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PlaceHolder 2"/>
          <p:cNvSpPr>
            <a:spLocks noGrp="1"/>
          </p:cNvSpPr>
          <p:nvPr>
            <p:ph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3" name="PlaceHolder 1"/>
          <p:cNvSpPr>
            <a:spLocks noGrp="1"/>
          </p:cNvSpPr>
          <p:nvPr>
            <p:ph type="title"/>
          </p:nvPr>
        </p:nvSpPr>
        <p:spPr>
          <a:xfrm>
            <a:off x="3016080" y="2022840"/>
            <a:ext cx="61567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5" name="TextBox 864"/>
          <p:cNvSpPr txBox="1"/>
          <p:nvPr/>
        </p:nvSpPr>
        <p:spPr>
          <a:xfrm>
            <a:off x="263768" y="800100"/>
            <a:ext cx="11796231" cy="18999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1800" b="0" strike="noStrike" spc="-1" dirty="0">
                <a:solidFill>
                  <a:srgbClr val="000000"/>
                </a:solidFill>
                <a:latin typeface="Arial"/>
              </a:rPr>
              <a:t>Использование цифрового микроскопа повышает уровень мотивации обучающихся к изучению учебного материала, систематизации и углубления знаний, развития их способностей к приобретению и усвоению знаний, приобретения и закрепления навыков самостоятельной исследовательской работы обучающихся</a:t>
            </a:r>
          </a:p>
        </p:txBody>
      </p:sp>
      <p:pic>
        <p:nvPicPr>
          <p:cNvPr id="866" name="Рисунок 865"/>
          <p:cNvPicPr/>
          <p:nvPr/>
        </p:nvPicPr>
        <p:blipFill>
          <a:blip r:embed="rId2"/>
          <a:stretch/>
        </p:blipFill>
        <p:spPr>
          <a:xfrm>
            <a:off x="720000" y="2160000"/>
            <a:ext cx="5400000" cy="432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PlaceHolder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10363200" cy="1143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strike="noStrike" spc="-1" dirty="0">
                <a:latin typeface="Arial"/>
              </a:rPr>
              <a:t>ЭФФЕКТИВНОСТЬ ИСПОЛЬЗОВАНИЯ ЦИФРОВОГО МИКРОСКОПА ПРОЯВЛЯЕТСЯ В:</a:t>
            </a:r>
          </a:p>
        </p:txBody>
      </p:sp>
      <p:sp>
        <p:nvSpPr>
          <p:cNvPr id="868" name="PlaceHolder 2"/>
          <p:cNvSpPr>
            <a:spLocks noGrp="1"/>
          </p:cNvSpPr>
          <p:nvPr>
            <p:ph idx="4294967295"/>
          </p:nvPr>
        </p:nvSpPr>
        <p:spPr>
          <a:xfrm>
            <a:off x="0" y="1981200"/>
            <a:ext cx="10363200" cy="4114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432000" indent="-324000"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0" u="sng" strike="noStrike" spc="-1" dirty="0">
                <a:uFillTx/>
                <a:latin typeface="Arial"/>
              </a:rPr>
              <a:t>ФОРМИРОВАНИИ МОТИВАЦИИ К ИЗУЧЕНИЮ УЧЕБНОГО МАТЕРИАЛА</a:t>
            </a:r>
            <a:endParaRPr lang="ru-RU" sz="2400" b="0" strike="noStrike" spc="-1" dirty="0">
              <a:latin typeface="Arial"/>
            </a:endParaRPr>
          </a:p>
          <a:p>
            <a:pPr marL="432000" indent="-324000"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0" u="sng" strike="noStrike" spc="-1" dirty="0">
                <a:uFillTx/>
                <a:latin typeface="Arial"/>
              </a:rPr>
              <a:t>СИСТЕМАТИЗАЦИИ И УГЛУБЛЕНИЯ ЗНАНИЙ УЧАЩИХСЯ</a:t>
            </a:r>
            <a:endParaRPr lang="ru-RU" sz="2400" b="0" strike="noStrike" spc="-1" dirty="0">
              <a:latin typeface="Arial"/>
            </a:endParaRPr>
          </a:p>
          <a:p>
            <a:pPr marL="432000" indent="-324000"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0" u="sng" strike="noStrike" spc="-1" dirty="0">
                <a:uFillTx/>
                <a:latin typeface="Arial"/>
              </a:rPr>
              <a:t>РАЗВИТИЕ ИХ СПОСОБНОСТЕЙ К ПРИОБРЕТЕНИЮ И УСВОЕНИЮ ЗНАНИЙ</a:t>
            </a:r>
            <a:endParaRPr lang="ru-RU" sz="2400" b="0" strike="noStrike" spc="-1" dirty="0">
              <a:latin typeface="Arial"/>
            </a:endParaRPr>
          </a:p>
          <a:p>
            <a:pPr marL="432000" indent="-324000"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0" u="sng" strike="noStrike" spc="-1" dirty="0">
                <a:uFillTx/>
                <a:latin typeface="Arial"/>
              </a:rPr>
              <a:t>ПРИОБРЕТЕНИЕ НАВЫКОВ САМОСТОЯТЕЛЬНОЙ ИССЛЕДОВАТЕЛЬСКОЙ РАБОТЫ</a:t>
            </a: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PlaceHolder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ru-RU" sz="3200" b="1" strike="noStrike" spc="-1">
                <a:solidFill>
                  <a:srgbClr val="990000"/>
                </a:solidFill>
                <a:latin typeface="Calibri"/>
              </a:rPr>
              <a:t>Используя цифровые микроскопы  появляется возможность: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0" name="PlaceHolder 2"/>
          <p:cNvSpPr>
            <a:spLocks noGrp="1"/>
          </p:cNvSpPr>
          <p:nvPr>
            <p:ph idx="4294967295"/>
          </p:nvPr>
        </p:nvSpPr>
        <p:spPr>
          <a:xfrm>
            <a:off x="0" y="1414463"/>
            <a:ext cx="10390188" cy="4525962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70C0"/>
              </a:buClr>
              <a:buFont typeface="Arial"/>
              <a:buChar char="•"/>
            </a:pPr>
            <a:r>
              <a:rPr lang="ru-RU" sz="2400" b="1" strike="noStrike" spc="-1" dirty="0">
                <a:latin typeface="Times New Roman"/>
              </a:rPr>
              <a:t>более качественно, интересно провести лабораторную работу и достичь желаемых результатов   (снимки с цифровых микроскопов наглядны, доступны для каждого    учащегося);    </a:t>
            </a:r>
            <a:endParaRPr lang="ru-RU" sz="24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70C0"/>
              </a:buClr>
              <a:buFont typeface="Arial"/>
              <a:buChar char="•"/>
            </a:pPr>
            <a:r>
              <a:rPr lang="ru-RU" sz="2400" b="1" strike="noStrike" spc="-1" dirty="0">
                <a:latin typeface="Times New Roman"/>
              </a:rPr>
              <a:t>повысить интерес к биологической науке, исследовательской деятельности;</a:t>
            </a:r>
            <a:endParaRPr lang="ru-RU" sz="24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70C0"/>
              </a:buClr>
              <a:buFont typeface="Arial"/>
              <a:buChar char="•"/>
            </a:pPr>
            <a:r>
              <a:rPr lang="ru-RU" sz="2400" b="1" strike="noStrike" spc="-1" dirty="0">
                <a:latin typeface="Times New Roman"/>
              </a:rPr>
              <a:t>решить вопрос с недостатком раздаточного материала (микропрепаратов) при проведении лабораторных работ;</a:t>
            </a:r>
            <a:endParaRPr lang="ru-RU" sz="24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70C0"/>
              </a:buClr>
              <a:buFont typeface="Arial"/>
              <a:buChar char="•"/>
            </a:pPr>
            <a:r>
              <a:rPr lang="ru-RU" sz="2400" b="1" strike="noStrike" spc="-1" dirty="0">
                <a:latin typeface="Times New Roman"/>
              </a:rPr>
              <a:t>изменить традиционный подход при выполнении лабораторных работ. </a:t>
            </a:r>
            <a:endParaRPr lang="ru-RU" sz="24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70C0"/>
              </a:buClr>
              <a:buFont typeface="Arial"/>
              <a:buChar char="•"/>
            </a:pPr>
            <a:r>
              <a:rPr lang="ru-RU" sz="2400" b="1" strike="noStrike" spc="-1" dirty="0">
                <a:latin typeface="Times New Roman"/>
              </a:rPr>
              <a:t>переходу от репродуктивной передачи знаний к творческой,  систематизации и углубления знаний.</a:t>
            </a:r>
            <a:endParaRPr lang="ru-RU" sz="2400" b="0" strike="noStrike" spc="-1" dirty="0"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41"/>
              </a:spcBef>
              <a:buNone/>
            </a:pP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object 2"/>
          <p:cNvGrpSpPr/>
          <p:nvPr/>
        </p:nvGrpSpPr>
        <p:grpSpPr>
          <a:xfrm>
            <a:off x="10149840" y="4724280"/>
            <a:ext cx="2041200" cy="2132640"/>
            <a:chOff x="10149840" y="4724280"/>
            <a:chExt cx="2041200" cy="2132640"/>
          </a:xfrm>
        </p:grpSpPr>
        <p:sp>
          <p:nvSpPr>
            <p:cNvPr id="667" name="object 3"/>
            <p:cNvSpPr/>
            <p:nvPr/>
          </p:nvSpPr>
          <p:spPr>
            <a:xfrm>
              <a:off x="10149840" y="4724280"/>
              <a:ext cx="2041200" cy="2132640"/>
            </a:xfrm>
            <a:custGeom>
              <a:avLst/>
              <a:gdLst>
                <a:gd name="textAreaLeft" fmla="*/ 0 w 2041200"/>
                <a:gd name="textAreaRight" fmla="*/ 2042280 w 2041200"/>
                <a:gd name="textAreaTop" fmla="*/ 0 h 2132640"/>
                <a:gd name="textAreaBottom" fmla="*/ 2133720 h 2132640"/>
              </a:gdLst>
              <a:ahLst/>
              <a:cxnLst/>
              <a:rect l="textAreaLeft" t="textAreaTop" r="textAreaRight" b="textAreaBottom"/>
              <a:pathLst>
                <a:path w="2042159" h="2133600">
                  <a:moveTo>
                    <a:pt x="2042159" y="0"/>
                  </a:moveTo>
                  <a:lnTo>
                    <a:pt x="0" y="0"/>
                  </a:lnTo>
                  <a:lnTo>
                    <a:pt x="0" y="2133600"/>
                  </a:lnTo>
                  <a:lnTo>
                    <a:pt x="2042159" y="2133600"/>
                  </a:lnTo>
                  <a:lnTo>
                    <a:pt x="20421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668" name="object 4"/>
            <p:cNvPicPr/>
            <p:nvPr/>
          </p:nvPicPr>
          <p:blipFill>
            <a:blip r:embed="rId2"/>
            <a:stretch/>
          </p:blipFill>
          <p:spPr>
            <a:xfrm>
              <a:off x="10904400" y="4975920"/>
              <a:ext cx="1044360" cy="18810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69" name="PlaceHolder 1"/>
          <p:cNvSpPr>
            <a:spLocks noGrp="1"/>
          </p:cNvSpPr>
          <p:nvPr>
            <p:ph type="title" idx="4294967295"/>
          </p:nvPr>
        </p:nvSpPr>
        <p:spPr>
          <a:xfrm>
            <a:off x="0" y="368300"/>
            <a:ext cx="7885113" cy="1533525"/>
          </a:xfrm>
          <a:prstGeom prst="rect">
            <a:avLst/>
          </a:prstGeom>
          <a:noFill/>
          <a:ln w="0">
            <a:noFill/>
          </a:ln>
        </p:spPr>
        <p:txBody>
          <a:bodyPr lIns="0" tIns="389880" rIns="0" bIns="0" anchor="t">
            <a:noAutofit/>
          </a:bodyPr>
          <a:lstStyle/>
          <a:p>
            <a:pPr marL="1235160" indent="0">
              <a:lnSpc>
                <a:spcPct val="100000"/>
              </a:lnSpc>
              <a:spcBef>
                <a:spcPts val="105"/>
              </a:spcBef>
              <a:buNone/>
              <a:tabLst>
                <a:tab pos="0" algn="l"/>
              </a:tabLst>
            </a:pPr>
            <a:r>
              <a:rPr lang="ru-RU" sz="32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Цели</a:t>
            </a:r>
            <a:r>
              <a:rPr lang="ru-RU" sz="3200" b="1" strike="noStrike" spc="-66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32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центра</a:t>
            </a:r>
            <a:r>
              <a:rPr lang="ru-RU" sz="3200" b="1" strike="noStrike" spc="-86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3200" b="1" strike="noStrike" spc="-26">
                <a:solidFill>
                  <a:srgbClr val="C00000"/>
                </a:solidFill>
                <a:latin typeface="Times New Roman"/>
                <a:ea typeface="Arial"/>
              </a:rPr>
              <a:t>«Точка</a:t>
            </a:r>
            <a:r>
              <a:rPr lang="ru-RU" sz="3200" b="1" strike="noStrike" spc="-92">
                <a:solidFill>
                  <a:srgbClr val="C00000"/>
                </a:solidFill>
                <a:latin typeface="Times New Roman"/>
                <a:ea typeface="Arial"/>
              </a:rPr>
              <a:t> </a:t>
            </a:r>
            <a:r>
              <a:rPr lang="ru-RU" sz="3200" b="1" strike="noStrike" spc="-12">
                <a:solidFill>
                  <a:srgbClr val="C00000"/>
                </a:solidFill>
                <a:latin typeface="Times New Roman"/>
                <a:ea typeface="Arial"/>
              </a:rPr>
              <a:t>роста»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0" name="object 6"/>
          <p:cNvPicPr/>
          <p:nvPr/>
        </p:nvPicPr>
        <p:blipFill>
          <a:blip r:embed="rId3"/>
          <a:stretch/>
        </p:blipFill>
        <p:spPr>
          <a:xfrm>
            <a:off x="9494640" y="0"/>
            <a:ext cx="2696400" cy="1035360"/>
          </a:xfrm>
          <a:prstGeom prst="rect">
            <a:avLst/>
          </a:prstGeom>
          <a:ln w="0">
            <a:noFill/>
          </a:ln>
        </p:spPr>
      </p:pic>
      <p:sp>
        <p:nvSpPr>
          <p:cNvPr id="671" name="object 7"/>
          <p:cNvSpPr/>
          <p:nvPr/>
        </p:nvSpPr>
        <p:spPr>
          <a:xfrm>
            <a:off x="916920" y="1790640"/>
            <a:ext cx="10386720" cy="406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 indent="177840" algn="just">
              <a:lnSpc>
                <a:spcPct val="100000"/>
              </a:lnSpc>
              <a:spcBef>
                <a:spcPts val="99"/>
              </a:spcBef>
              <a:buClr>
                <a:srgbClr val="0D5755"/>
              </a:buClr>
              <a:buFont typeface="Times New Roman"/>
              <a:buChar char="-"/>
              <a:tabLst>
                <a:tab pos="190440" algn="l"/>
              </a:tabLst>
            </a:pP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совершенствование</a:t>
            </a:r>
            <a:r>
              <a:rPr lang="ru-RU" sz="2400" b="1" strike="noStrike" spc="38">
                <a:solidFill>
                  <a:srgbClr val="0D5755"/>
                </a:solidFill>
                <a:latin typeface="Times New Roman"/>
                <a:ea typeface="DejaVu Sans"/>
              </a:rPr>
              <a:t> 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условий</a:t>
            </a:r>
            <a:r>
              <a:rPr lang="ru-RU" sz="2400" b="1" strike="noStrike" spc="52">
                <a:solidFill>
                  <a:srgbClr val="0D5755"/>
                </a:solidFill>
                <a:latin typeface="Times New Roman"/>
                <a:ea typeface="DejaVu Sans"/>
              </a:rPr>
              <a:t> 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для</a:t>
            </a:r>
            <a:r>
              <a:rPr lang="ru-RU" sz="2400" b="1" strike="noStrike" spc="58">
                <a:solidFill>
                  <a:srgbClr val="0D5755"/>
                </a:solidFill>
                <a:latin typeface="Times New Roman"/>
                <a:ea typeface="DejaVu Sans"/>
              </a:rPr>
              <a:t> 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повышения</a:t>
            </a:r>
            <a:r>
              <a:rPr lang="ru-RU" sz="2400" b="1" strike="noStrike" spc="58">
                <a:solidFill>
                  <a:srgbClr val="0D5755"/>
                </a:solidFill>
                <a:latin typeface="Times New Roman"/>
                <a:ea typeface="DejaVu Sans"/>
              </a:rPr>
              <a:t> 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качества</a:t>
            </a:r>
            <a:r>
              <a:rPr lang="ru-RU" sz="2400" b="1" strike="noStrike" spc="46">
                <a:solidFill>
                  <a:srgbClr val="0D5755"/>
                </a:solidFill>
                <a:latin typeface="Times New Roman"/>
                <a:ea typeface="DejaVu Sans"/>
              </a:rPr>
              <a:t> 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образования</a:t>
            </a:r>
            <a:r>
              <a:rPr lang="ru-RU" sz="2400" b="1" strike="noStrike" spc="58">
                <a:solidFill>
                  <a:srgbClr val="0D5755"/>
                </a:solidFill>
                <a:latin typeface="Times New Roman"/>
                <a:ea typeface="DejaVu Sans"/>
              </a:rPr>
              <a:t>  </a:t>
            </a:r>
            <a:r>
              <a:rPr lang="ru-RU" sz="2400" b="1" strike="noStrike" spc="-52">
                <a:solidFill>
                  <a:srgbClr val="0D5755"/>
                </a:solidFill>
                <a:latin typeface="Times New Roman"/>
                <a:ea typeface="DejaVu Sans"/>
              </a:rPr>
              <a:t>в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общеобразовательных</a:t>
            </a:r>
            <a:r>
              <a:rPr lang="ru-RU" sz="2400" b="1" strike="noStrike" spc="437">
                <a:solidFill>
                  <a:srgbClr val="0D5755"/>
                </a:solidFill>
                <a:latin typeface="Times New Roman"/>
                <a:ea typeface="DejaVu Sans"/>
              </a:rPr>
              <a:t>  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организациях,</a:t>
            </a:r>
            <a:r>
              <a:rPr lang="ru-RU" sz="2400" b="1" strike="noStrike" spc="449">
                <a:solidFill>
                  <a:srgbClr val="0D5755"/>
                </a:solidFill>
                <a:latin typeface="Times New Roman"/>
                <a:ea typeface="DejaVu Sans"/>
              </a:rPr>
              <a:t>  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расположенных</a:t>
            </a:r>
            <a:r>
              <a:rPr lang="ru-RU" sz="2400" b="1" strike="noStrike" spc="437">
                <a:solidFill>
                  <a:srgbClr val="0D5755"/>
                </a:solidFill>
                <a:latin typeface="Times New Roman"/>
                <a:ea typeface="DejaVu Sans"/>
              </a:rPr>
              <a:t>  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в</a:t>
            </a:r>
            <a:r>
              <a:rPr lang="ru-RU" sz="2400" b="1" strike="noStrike" spc="449">
                <a:solidFill>
                  <a:srgbClr val="0D5755"/>
                </a:solidFill>
                <a:latin typeface="Times New Roman"/>
                <a:ea typeface="DejaVu Sans"/>
              </a:rPr>
              <a:t>  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сельской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местности</a:t>
            </a:r>
            <a:r>
              <a:rPr lang="ru-RU" sz="2400" b="1" strike="noStrike" spc="-21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и</a:t>
            </a:r>
            <a:r>
              <a:rPr lang="ru-RU" sz="2400" b="1" strike="noStrike" spc="-3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малых</a:t>
            </a:r>
            <a:r>
              <a:rPr lang="ru-RU" sz="2400" b="1" strike="noStrike" spc="-15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городах;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25"/>
              </a:spcBef>
              <a:tabLst>
                <a:tab pos="190440" algn="l"/>
              </a:tabLst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12600" indent="177840" algn="just">
              <a:lnSpc>
                <a:spcPct val="100000"/>
              </a:lnSpc>
              <a:buClr>
                <a:srgbClr val="0D5755"/>
              </a:buClr>
              <a:buFont typeface="Times New Roman"/>
              <a:buChar char="-"/>
              <a:tabLst>
                <a:tab pos="190440" algn="l"/>
              </a:tabLst>
            </a:pP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расширение</a:t>
            </a:r>
            <a:r>
              <a:rPr lang="ru-RU" sz="2400" b="1" strike="noStrike" spc="148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возможностей</a:t>
            </a:r>
            <a:r>
              <a:rPr lang="ru-RU" sz="2400" b="1" strike="noStrike" spc="168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обучающихся</a:t>
            </a:r>
            <a:r>
              <a:rPr lang="ru-RU" sz="2400" b="1" strike="noStrike" spc="16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в</a:t>
            </a:r>
            <a:r>
              <a:rPr lang="ru-RU" sz="2400" b="1" strike="noStrike" spc="16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освоении</a:t>
            </a:r>
            <a:r>
              <a:rPr lang="ru-RU" sz="2400" b="1" strike="noStrike" spc="180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учебных</a:t>
            </a:r>
            <a:r>
              <a:rPr lang="ru-RU" sz="2400" b="1" strike="noStrike" spc="148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предметов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и</a:t>
            </a:r>
            <a:r>
              <a:rPr lang="ru-RU" sz="2400" b="1" strike="noStrike" spc="242">
                <a:solidFill>
                  <a:srgbClr val="0D5755"/>
                </a:solidFill>
                <a:latin typeface="Times New Roman"/>
                <a:ea typeface="DejaVu Sans"/>
              </a:rPr>
              <a:t>  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программ</a:t>
            </a:r>
            <a:r>
              <a:rPr lang="ru-RU" sz="2400" b="1" strike="noStrike" spc="242">
                <a:solidFill>
                  <a:srgbClr val="0D5755"/>
                </a:solidFill>
                <a:latin typeface="Times New Roman"/>
                <a:ea typeface="DejaVu Sans"/>
              </a:rPr>
              <a:t>  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дополнительного</a:t>
            </a:r>
            <a:r>
              <a:rPr lang="ru-RU" sz="2400" b="1" strike="noStrike" spc="248">
                <a:solidFill>
                  <a:srgbClr val="0D5755"/>
                </a:solidFill>
                <a:latin typeface="Times New Roman"/>
                <a:ea typeface="DejaVu Sans"/>
              </a:rPr>
              <a:t>  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образования</a:t>
            </a:r>
            <a:r>
              <a:rPr lang="ru-RU" sz="2400" b="1" strike="noStrike" spc="242">
                <a:solidFill>
                  <a:srgbClr val="0D5755"/>
                </a:solidFill>
                <a:latin typeface="Times New Roman"/>
                <a:ea typeface="DejaVu Sans"/>
              </a:rPr>
              <a:t>  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естественнонаучной</a:t>
            </a:r>
            <a:r>
              <a:rPr lang="ru-RU" sz="2400" b="1" strike="noStrike" spc="248">
                <a:solidFill>
                  <a:srgbClr val="0D5755"/>
                </a:solidFill>
                <a:latin typeface="Times New Roman"/>
                <a:ea typeface="DejaVu Sans"/>
              </a:rPr>
              <a:t>   </a:t>
            </a:r>
            <a:r>
              <a:rPr lang="ru-RU" sz="2400" b="1" strike="noStrike" spc="-52">
                <a:solidFill>
                  <a:srgbClr val="0D5755"/>
                </a:solidFill>
                <a:latin typeface="Times New Roman"/>
                <a:ea typeface="DejaVu Sans"/>
              </a:rPr>
              <a:t>и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технологической</a:t>
            </a:r>
            <a:r>
              <a:rPr lang="ru-RU" sz="2400" b="1" strike="noStrike" spc="-41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направленностей;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"/>
              </a:spcBef>
              <a:tabLst>
                <a:tab pos="190440" algn="l"/>
              </a:tabLst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286920" indent="-274320">
              <a:lnSpc>
                <a:spcPct val="100000"/>
              </a:lnSpc>
              <a:buClr>
                <a:srgbClr val="0D5755"/>
              </a:buClr>
              <a:buFont typeface="Times New Roman"/>
              <a:buChar char="-"/>
              <a:tabLst>
                <a:tab pos="286920" algn="l"/>
                <a:tab pos="2391480" algn="l"/>
                <a:tab pos="3955320" algn="l"/>
                <a:tab pos="5351760" algn="l"/>
                <a:tab pos="6981120" algn="l"/>
                <a:tab pos="7482960" algn="l"/>
                <a:tab pos="8888040" algn="l"/>
              </a:tabLst>
            </a:pP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практическая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	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отработка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	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учебного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	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материала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	</a:t>
            </a:r>
            <a:r>
              <a:rPr lang="ru-RU" sz="2400" b="1" strike="noStrike" spc="-26">
                <a:solidFill>
                  <a:srgbClr val="0D5755"/>
                </a:solidFill>
                <a:latin typeface="Times New Roman"/>
                <a:ea typeface="DejaVu Sans"/>
              </a:rPr>
              <a:t>по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	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учебным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	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предметам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12600" algn="just">
              <a:lnSpc>
                <a:spcPct val="100000"/>
              </a:lnSpc>
              <a:spcBef>
                <a:spcPts val="6"/>
              </a:spcBef>
              <a:tabLst>
                <a:tab pos="286920" algn="l"/>
                <a:tab pos="2391480" algn="l"/>
                <a:tab pos="3955320" algn="l"/>
                <a:tab pos="5351760" algn="l"/>
                <a:tab pos="6981120" algn="l"/>
                <a:tab pos="7482960" algn="l"/>
                <a:tab pos="8888040" algn="l"/>
              </a:tabLst>
            </a:pP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«физика»,</a:t>
            </a:r>
            <a:r>
              <a:rPr lang="ru-RU" sz="2400" b="1" strike="noStrike" spc="-80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«химия»,</a:t>
            </a:r>
            <a:r>
              <a:rPr lang="ru-RU" sz="2400" b="1" strike="noStrike" spc="-111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«биология».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PlaceHolder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10363200" cy="1143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0" strike="noStrike" spc="-1" dirty="0">
                <a:latin typeface="Arial"/>
              </a:rPr>
              <a:t>ВЫПОЛНЕНИЕ ЛАБОРАТОРНОЙ РАБОТЫ С ПОМОЩЬЮ ЦИФРОВОГО МИКРОСКОПА</a:t>
            </a:r>
          </a:p>
        </p:txBody>
      </p:sp>
      <p:sp>
        <p:nvSpPr>
          <p:cNvPr id="872" name="PlaceHolder 2"/>
          <p:cNvSpPr>
            <a:spLocks noGrp="1"/>
          </p:cNvSpPr>
          <p:nvPr>
            <p:ph idx="4294967295"/>
          </p:nvPr>
        </p:nvSpPr>
        <p:spPr>
          <a:xfrm>
            <a:off x="0" y="1981200"/>
            <a:ext cx="10363200" cy="4114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432000" indent="-324000"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0" strike="noStrike" spc="-1" dirty="0">
                <a:latin typeface="Arial"/>
              </a:rPr>
              <a:t>ОБЪЯСНЕНИЕ ОСОБЕННОСТЕЙ СТРОЕНИЯ ОБЪЕКТА ПУТЁМ ВЫВЕДЕНИЯ НА ЭКРАН МИКРОПРЕПАРАТА </a:t>
            </a:r>
          </a:p>
          <a:p>
            <a:pPr marL="432000" indent="-324000"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0" strike="noStrike" spc="-1" dirty="0">
                <a:latin typeface="Arial"/>
              </a:rPr>
              <a:t>САМОСТОЯТЕЛЬНАЯ РАБОТА УЧАЩИХСЯ ПО ИЗУЧЕНИЮ МИКРОПРЕПАРАТА НА РАБОЧЕМ МЕСТЕ (ЭКРАН ВЫКЛЮЧЕН) </a:t>
            </a:r>
          </a:p>
          <a:p>
            <a:pPr marL="432000" indent="-324000"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0" strike="noStrike" spc="-1" dirty="0">
                <a:latin typeface="Arial"/>
              </a:rPr>
              <a:t>ЗАРИСОВКА УВИДЕННОГО ОБЪЕКТА, ОТВЕТЫ НА ПОСТАВЛЕННЫЕ ВОПРОСЫ </a:t>
            </a:r>
          </a:p>
          <a:p>
            <a:pPr marL="432000" indent="-324000"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0" strike="noStrike" spc="-1" dirty="0">
                <a:latin typeface="Arial"/>
              </a:rPr>
              <a:t>СРАВНЕНИЕ УВИДЕННОГО С ЭТАЛОНОМ НА ЭКРАНЕ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PlaceHolder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1210925" cy="114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0" strike="noStrike" spc="-1" dirty="0">
                <a:latin typeface="Arial"/>
              </a:rPr>
              <a:t>ИЗОБРАЖЕНИЕ НА БОЛЬШОМ ЭКРАНЕ</a:t>
            </a:r>
          </a:p>
        </p:txBody>
      </p:sp>
      <p:pic>
        <p:nvPicPr>
          <p:cNvPr id="874" name="Рисунок 873"/>
          <p:cNvPicPr/>
          <p:nvPr/>
        </p:nvPicPr>
        <p:blipFill>
          <a:blip r:embed="rId2"/>
          <a:stretch/>
        </p:blipFill>
        <p:spPr>
          <a:xfrm>
            <a:off x="457200" y="1600200"/>
            <a:ext cx="8229240" cy="4525560"/>
          </a:xfrm>
          <a:prstGeom prst="rect">
            <a:avLst/>
          </a:prstGeom>
          <a:ln w="0">
            <a:noFill/>
          </a:ln>
        </p:spPr>
      </p:pic>
      <p:pic>
        <p:nvPicPr>
          <p:cNvPr id="875" name="Рисунок 874"/>
          <p:cNvPicPr/>
          <p:nvPr/>
        </p:nvPicPr>
        <p:blipFill>
          <a:blip r:embed="rId3"/>
          <a:stretch/>
        </p:blipFill>
        <p:spPr>
          <a:xfrm>
            <a:off x="1002323" y="1371600"/>
            <a:ext cx="9152792" cy="502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object 2"/>
          <p:cNvSpPr/>
          <p:nvPr/>
        </p:nvSpPr>
        <p:spPr>
          <a:xfrm>
            <a:off x="9844920" y="4038480"/>
            <a:ext cx="2345760" cy="2818440"/>
          </a:xfrm>
          <a:custGeom>
            <a:avLst/>
            <a:gdLst>
              <a:gd name="textAreaLeft" fmla="*/ 0 w 2345760"/>
              <a:gd name="textAreaRight" fmla="*/ 2346840 w 2345760"/>
              <a:gd name="textAreaTop" fmla="*/ 0 h 2818440"/>
              <a:gd name="textAreaBottom" fmla="*/ 2819520 h 2818440"/>
            </a:gdLst>
            <a:ahLst/>
            <a:cxnLst/>
            <a:rect l="textAreaLeft" t="textAreaTop" r="textAreaRight" b="textAreaBottom"/>
            <a:pathLst>
              <a:path w="2346959" h="2819400">
                <a:moveTo>
                  <a:pt x="2346959" y="0"/>
                </a:moveTo>
                <a:lnTo>
                  <a:pt x="0" y="0"/>
                </a:lnTo>
                <a:lnTo>
                  <a:pt x="0" y="2819400"/>
                </a:lnTo>
                <a:lnTo>
                  <a:pt x="2346959" y="2819400"/>
                </a:lnTo>
                <a:lnTo>
                  <a:pt x="234695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877" name="object 3"/>
          <p:cNvPicPr/>
          <p:nvPr/>
        </p:nvPicPr>
        <p:blipFill>
          <a:blip r:embed="rId2"/>
          <a:stretch/>
        </p:blipFill>
        <p:spPr>
          <a:xfrm>
            <a:off x="9144000" y="0"/>
            <a:ext cx="3047040" cy="1088640"/>
          </a:xfrm>
          <a:prstGeom prst="rect">
            <a:avLst/>
          </a:prstGeom>
          <a:ln w="0">
            <a:noFill/>
          </a:ln>
        </p:spPr>
      </p:pic>
      <p:sp>
        <p:nvSpPr>
          <p:cNvPr id="878" name="PlaceHolder 1"/>
          <p:cNvSpPr>
            <a:spLocks noGrp="1"/>
          </p:cNvSpPr>
          <p:nvPr>
            <p:ph type="title" idx="4294967295"/>
          </p:nvPr>
        </p:nvSpPr>
        <p:spPr>
          <a:xfrm>
            <a:off x="0" y="460375"/>
            <a:ext cx="6500813" cy="1157288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105"/>
              </a:spcBef>
              <a:buNone/>
              <a:tabLst>
                <a:tab pos="0" algn="l"/>
              </a:tabLst>
            </a:pPr>
            <a:r>
              <a:rPr lang="ru-RU" sz="3200" b="1" strike="noStrike" spc="-1">
                <a:solidFill>
                  <a:srgbClr val="22735D"/>
                </a:solidFill>
                <a:latin typeface="Times New Roman"/>
                <a:ea typeface="Arial"/>
              </a:rPr>
              <a:t>Реализация</a:t>
            </a:r>
            <a:r>
              <a:rPr lang="ru-RU" sz="3200" b="1" strike="noStrike" spc="-151">
                <a:solidFill>
                  <a:srgbClr val="22735D"/>
                </a:solidFill>
                <a:latin typeface="Times New Roman"/>
                <a:ea typeface="Arial"/>
              </a:rPr>
              <a:t> </a:t>
            </a:r>
            <a:r>
              <a:rPr lang="ru-RU" sz="3200" b="1" strike="noStrike" spc="-1">
                <a:solidFill>
                  <a:srgbClr val="22735D"/>
                </a:solidFill>
                <a:latin typeface="Times New Roman"/>
                <a:ea typeface="Arial"/>
              </a:rPr>
              <a:t>проекта</a:t>
            </a:r>
            <a:r>
              <a:rPr lang="ru-RU" sz="3200" b="1" strike="noStrike" spc="-126">
                <a:solidFill>
                  <a:srgbClr val="22735D"/>
                </a:solidFill>
                <a:latin typeface="Times New Roman"/>
                <a:ea typeface="Arial"/>
              </a:rPr>
              <a:t> </a:t>
            </a:r>
            <a:r>
              <a:rPr lang="ru-RU" sz="3200" b="1" strike="noStrike" spc="-26">
                <a:solidFill>
                  <a:srgbClr val="C00000"/>
                </a:solidFill>
                <a:latin typeface="Times New Roman"/>
                <a:ea typeface="Arial"/>
              </a:rPr>
              <a:t>«Точка</a:t>
            </a:r>
            <a:r>
              <a:rPr lang="ru-RU" sz="3200" b="1" strike="noStrike" spc="-160">
                <a:solidFill>
                  <a:srgbClr val="C00000"/>
                </a:solidFill>
                <a:latin typeface="Times New Roman"/>
                <a:ea typeface="Arial"/>
              </a:rPr>
              <a:t> </a:t>
            </a:r>
            <a:r>
              <a:rPr lang="ru-RU" sz="3200" b="1" strike="noStrike" spc="-12">
                <a:solidFill>
                  <a:srgbClr val="C00000"/>
                </a:solidFill>
                <a:latin typeface="Times New Roman"/>
                <a:ea typeface="Arial"/>
              </a:rPr>
              <a:t>роста»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1" name="PlaceHolder 2"/>
          <p:cNvSpPr>
            <a:spLocks noGrp="1"/>
          </p:cNvSpPr>
          <p:nvPr>
            <p:ph idx="4294967295"/>
          </p:nvPr>
        </p:nvSpPr>
        <p:spPr>
          <a:xfrm>
            <a:off x="1131888" y="1233488"/>
            <a:ext cx="11060112" cy="4951412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indent="302760" algn="just">
              <a:lnSpc>
                <a:spcPct val="100000"/>
              </a:lnSpc>
              <a:spcBef>
                <a:spcPts val="99"/>
              </a:spcBef>
              <a:buClr>
                <a:srgbClr val="0D5755"/>
              </a:buClr>
              <a:buFont typeface="OpenSymbol"/>
              <a:buAutoNum type="arabicPeriod"/>
              <a:tabLst>
                <a:tab pos="315720" algn="l"/>
              </a:tabLst>
            </a:pP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Рабочая</a:t>
            </a:r>
            <a:r>
              <a:rPr lang="ru-RU" sz="1800" b="1" strike="noStrike" spc="24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программа</a:t>
            </a:r>
            <a:r>
              <a:rPr lang="ru-RU" sz="1800" b="1" strike="noStrike" spc="26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кружка</a:t>
            </a:r>
            <a:r>
              <a:rPr lang="ru-RU" sz="1800" b="1" strike="noStrike" spc="26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«ЗнаникУм»</a:t>
            </a:r>
            <a:r>
              <a:rPr lang="ru-RU" sz="1800" b="1" strike="noStrike" spc="182">
                <a:solidFill>
                  <a:srgbClr val="0D5755"/>
                </a:solidFill>
                <a:latin typeface="Times New Roman"/>
                <a:ea typeface="Arial"/>
              </a:rPr>
              <a:t> 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в</a:t>
            </a:r>
            <a:r>
              <a:rPr lang="ru-RU" sz="1800" b="1" strike="noStrike" spc="26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8</a:t>
            </a:r>
            <a:r>
              <a:rPr lang="ru-RU" sz="1800" b="1" strike="noStrike" spc="26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классе</a:t>
            </a:r>
            <a:r>
              <a:rPr lang="ru-RU" sz="1800" b="1" strike="noStrike" spc="188">
                <a:solidFill>
                  <a:srgbClr val="0D5755"/>
                </a:solidFill>
                <a:latin typeface="Times New Roman"/>
                <a:ea typeface="Arial"/>
              </a:rPr>
              <a:t> 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(реализуемая</a:t>
            </a:r>
            <a:r>
              <a:rPr lang="ru-RU" sz="1800" b="1" strike="noStrike" spc="26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на</a:t>
            </a:r>
            <a:r>
              <a:rPr lang="ru-RU" sz="1800" b="1" strike="noStrike" spc="26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базе</a:t>
            </a:r>
            <a:r>
              <a:rPr lang="ru-RU" sz="1800" b="1" strike="noStrike" spc="24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центра</a:t>
            </a:r>
            <a:r>
              <a:rPr lang="ru-RU" sz="1800" b="1" strike="noStrike" spc="26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образования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естественнонаучной</a:t>
            </a:r>
            <a:r>
              <a:rPr lang="ru-RU" sz="1800" b="1" strike="noStrike" spc="4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и</a:t>
            </a:r>
            <a:r>
              <a:rPr lang="ru-RU" sz="1800" b="1" strike="noStrike" spc="4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технологической</a:t>
            </a:r>
            <a:r>
              <a:rPr lang="ru-RU" sz="1800" b="1" strike="noStrike" spc="4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направленностей</a:t>
            </a:r>
            <a:r>
              <a:rPr lang="ru-RU" sz="1800" b="1" strike="noStrike" spc="18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с</a:t>
            </a:r>
            <a:r>
              <a:rPr lang="ru-RU" sz="1800" b="1" strike="noStrike" spc="4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использованием</a:t>
            </a:r>
            <a:r>
              <a:rPr lang="ru-RU" sz="1800" b="1" strike="noStrike" spc="7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оборудования</a:t>
            </a:r>
            <a:r>
              <a:rPr lang="ru-RU" sz="1800" b="1" strike="noStrike" spc="7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центра</a:t>
            </a:r>
            <a:r>
              <a:rPr lang="ru-RU" sz="1800" b="1" strike="noStrike" spc="7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«Точка роста»)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126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sng" strike="noStrike" spc="-12">
                <a:solidFill>
                  <a:srgbClr val="55C6AA"/>
                </a:solidFill>
                <a:uFillTx/>
                <a:latin typeface="Times New Roman"/>
                <a:ea typeface="Arial"/>
                <a:hlinkClick r:id="rId3"/>
              </a:rPr>
              <a:t>https://shkola1romodanovo-r13.gosweb.gosuslugi.ru/svedeniya-ob/obrazovatelnoy-organizatsii/tochka-</a:t>
            </a:r>
            <a:r>
              <a:rPr lang="ru-RU" sz="1800" b="1" u="sng" strike="noStrike" spc="-12">
                <a:solidFill>
                  <a:srgbClr val="55C6AA"/>
                </a:solidFill>
                <a:uFillTx/>
                <a:latin typeface="Times New Roman"/>
                <a:ea typeface="Arial"/>
                <a:hlinkClick r:id="rId3"/>
              </a:rPr>
              <a:t> </a:t>
            </a:r>
            <a:r>
              <a:rPr lang="ru-RU" sz="1800" b="1" u="sng" strike="noStrike" spc="-12">
                <a:solidFill>
                  <a:srgbClr val="55C6AA"/>
                </a:solidFill>
                <a:uFillTx/>
                <a:latin typeface="Times New Roman"/>
                <a:ea typeface="Arial"/>
                <a:hlinkClick r:id="rId3"/>
              </a:rPr>
              <a:t>rosta/obrasovatelnye-programmy_71.html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347400" indent="-334800">
              <a:lnSpc>
                <a:spcPct val="100000"/>
              </a:lnSpc>
              <a:buClr>
                <a:srgbClr val="0D5755"/>
              </a:buClr>
              <a:buFont typeface="OpenSymbol"/>
              <a:buAutoNum type="arabicPeriod" startAt="2"/>
              <a:tabLst>
                <a:tab pos="347400" algn="l"/>
                <a:tab pos="1350720" algn="l"/>
                <a:tab pos="2653560" algn="l"/>
                <a:tab pos="3406680" algn="l"/>
                <a:tab pos="4775040" algn="l"/>
                <a:tab pos="6498000" algn="l"/>
                <a:tab pos="7684920" algn="l"/>
                <a:tab pos="7962840" algn="l"/>
                <a:tab pos="8703360" algn="l"/>
                <a:tab pos="9800640" algn="l"/>
                <a:tab pos="10870560" algn="l"/>
              </a:tabLst>
            </a:pPr>
            <a:r>
              <a:rPr lang="ru-RU" sz="18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Рабочая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	</a:t>
            </a:r>
            <a:r>
              <a:rPr lang="ru-RU" sz="18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программа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	</a:t>
            </a:r>
            <a:r>
              <a:rPr lang="ru-RU" sz="1800" b="1" strike="noStrike" spc="-21">
                <a:solidFill>
                  <a:srgbClr val="0D5755"/>
                </a:solidFill>
                <a:latin typeface="Times New Roman"/>
                <a:ea typeface="Arial"/>
              </a:rPr>
              <a:t>курса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	</a:t>
            </a:r>
            <a:r>
              <a:rPr lang="ru-RU" sz="18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внеурочной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	</a:t>
            </a:r>
            <a:r>
              <a:rPr lang="ru-RU" sz="18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деятельности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	</a:t>
            </a:r>
            <a:r>
              <a:rPr lang="ru-RU" sz="18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«Физика»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	</a:t>
            </a:r>
            <a:r>
              <a:rPr lang="ru-RU" sz="1800" b="1" strike="noStrike" spc="-52">
                <a:solidFill>
                  <a:srgbClr val="0D5755"/>
                </a:solidFill>
                <a:latin typeface="Times New Roman"/>
                <a:ea typeface="Arial"/>
              </a:rPr>
              <a:t>9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	</a:t>
            </a:r>
            <a:r>
              <a:rPr lang="ru-RU" sz="18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класс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	</a:t>
            </a:r>
            <a:r>
              <a:rPr lang="ru-RU" sz="18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(базовый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	</a:t>
            </a:r>
            <a:r>
              <a:rPr lang="ru-RU" sz="18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уровень)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	</a:t>
            </a:r>
            <a:r>
              <a:rPr lang="ru-RU" sz="1800" b="1" strike="noStrike" spc="-26">
                <a:solidFill>
                  <a:srgbClr val="0D5755"/>
                </a:solidFill>
                <a:latin typeface="Times New Roman"/>
                <a:ea typeface="Arial"/>
              </a:rPr>
              <a:t>(с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126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использованием</a:t>
            </a:r>
            <a:r>
              <a:rPr lang="ru-RU" sz="1800" b="1" strike="noStrike" spc="-41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21">
                <a:solidFill>
                  <a:srgbClr val="0D5755"/>
                </a:solidFill>
                <a:latin typeface="Times New Roman"/>
                <a:ea typeface="Arial"/>
              </a:rPr>
              <a:t>оборудования</a:t>
            </a:r>
            <a:r>
              <a:rPr lang="ru-RU" sz="1800" b="1" strike="noStrike" spc="-52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центра</a:t>
            </a:r>
            <a:r>
              <a:rPr lang="ru-RU" sz="1800" b="1" strike="noStrike" spc="-46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21">
                <a:solidFill>
                  <a:srgbClr val="0D5755"/>
                </a:solidFill>
                <a:latin typeface="Times New Roman"/>
                <a:ea typeface="Arial"/>
              </a:rPr>
              <a:t>«Точка</a:t>
            </a:r>
            <a:r>
              <a:rPr lang="ru-RU" sz="1800" b="1" strike="noStrike" spc="-72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роста»)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12600" indent="673560" algn="just">
              <a:lnSpc>
                <a:spcPct val="100000"/>
              </a:lnSpc>
              <a:buClr>
                <a:srgbClr val="0D5755"/>
              </a:buClr>
              <a:buFont typeface="OpenSymbol"/>
              <a:buAutoNum type="arabicPeriod" startAt="3"/>
              <a:tabLst>
                <a:tab pos="686520" algn="l"/>
              </a:tabLst>
            </a:pP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Рабочая</a:t>
            </a:r>
            <a:r>
              <a:rPr lang="ru-RU" sz="1800" b="1" strike="noStrike" spc="168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программа</a:t>
            </a:r>
            <a:r>
              <a:rPr lang="ru-RU" sz="1800" b="1" strike="noStrike" spc="386">
                <a:solidFill>
                  <a:srgbClr val="0D5755"/>
                </a:solidFill>
                <a:latin typeface="Times New Roman"/>
                <a:ea typeface="Arial"/>
              </a:rPr>
              <a:t> 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по</a:t>
            </a:r>
            <a:r>
              <a:rPr lang="ru-RU" sz="1800" b="1" strike="noStrike" spc="180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физике</a:t>
            </a:r>
            <a:r>
              <a:rPr lang="ru-RU" sz="1800" b="1" strike="noStrike" spc="182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для</a:t>
            </a:r>
            <a:r>
              <a:rPr lang="ru-RU" sz="1800" b="1" strike="noStrike" spc="180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7</a:t>
            </a:r>
            <a:r>
              <a:rPr lang="ru-RU" sz="1800" b="1" strike="noStrike" spc="180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классе</a:t>
            </a:r>
            <a:r>
              <a:rPr lang="ru-RU" sz="1800" b="1" strike="noStrike" spc="168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(реализуемая</a:t>
            </a:r>
            <a:r>
              <a:rPr lang="ru-RU" sz="1800" b="1" strike="noStrike" spc="180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на</a:t>
            </a:r>
            <a:r>
              <a:rPr lang="ru-RU" sz="1800" b="1" strike="noStrike" spc="180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базе</a:t>
            </a:r>
            <a:r>
              <a:rPr lang="ru-RU" sz="1800" b="1" strike="noStrike" spc="180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центра</a:t>
            </a:r>
            <a:r>
              <a:rPr lang="ru-RU" sz="1800" b="1" strike="noStrike" spc="386">
                <a:solidFill>
                  <a:srgbClr val="0D5755"/>
                </a:solidFill>
                <a:latin typeface="Times New Roman"/>
                <a:ea typeface="Arial"/>
              </a:rPr>
              <a:t>   </a:t>
            </a:r>
            <a:r>
              <a:rPr lang="ru-RU" sz="18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образования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естественнонаучной</a:t>
            </a:r>
            <a:r>
              <a:rPr lang="ru-RU" sz="1800" b="1" strike="noStrike" spc="4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и</a:t>
            </a:r>
            <a:r>
              <a:rPr lang="ru-RU" sz="1800" b="1" strike="noStrike" spc="4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технологической</a:t>
            </a:r>
            <a:r>
              <a:rPr lang="ru-RU" sz="1800" b="1" strike="noStrike" spc="4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направленностей</a:t>
            </a:r>
            <a:r>
              <a:rPr lang="ru-RU" sz="1800" b="1" strike="noStrike" spc="18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с</a:t>
            </a:r>
            <a:r>
              <a:rPr lang="ru-RU" sz="1800" b="1" strike="noStrike" spc="4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использованием</a:t>
            </a:r>
            <a:r>
              <a:rPr lang="ru-RU" sz="1800" b="1" strike="noStrike" spc="7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оборудования</a:t>
            </a:r>
            <a:r>
              <a:rPr lang="ru-RU" sz="1800" b="1" strike="noStrike" spc="7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центра</a:t>
            </a:r>
            <a:r>
              <a:rPr lang="ru-RU" sz="1800" b="1" strike="noStrike" spc="7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«Точка роста»)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126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sng" strike="noStrike" spc="-12">
                <a:solidFill>
                  <a:srgbClr val="55C6AA"/>
                </a:solidFill>
                <a:uFillTx/>
                <a:latin typeface="Times New Roman"/>
                <a:ea typeface="Arial"/>
                <a:hlinkClick r:id="rId4"/>
              </a:rPr>
              <a:t>https://shkola1romodanovo-r13.gosweb.gosuslugi.ru/svedeniya-ob/obrazovatelnoy-organizatsii/tochka-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126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sng" strike="noStrike" spc="-12">
                <a:solidFill>
                  <a:srgbClr val="55C6AA"/>
                </a:solidFill>
                <a:uFillTx/>
                <a:latin typeface="Times New Roman"/>
                <a:ea typeface="Arial"/>
                <a:hlinkClick r:id="rId4"/>
              </a:rPr>
              <a:t>rosta/obrasovatelnye-programmy_69.html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12600" indent="673560" algn="just">
              <a:lnSpc>
                <a:spcPct val="100000"/>
              </a:lnSpc>
              <a:spcBef>
                <a:spcPts val="6"/>
              </a:spcBef>
              <a:buClr>
                <a:srgbClr val="0D5755"/>
              </a:buClr>
              <a:buFont typeface="OpenSymbol"/>
              <a:buAutoNum type="arabicPeriod" startAt="4"/>
              <a:tabLst>
                <a:tab pos="686520" algn="l"/>
              </a:tabLst>
            </a:pP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Рабочая</a:t>
            </a:r>
            <a:r>
              <a:rPr lang="ru-RU" sz="1800" b="1" strike="noStrike" spc="168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программа</a:t>
            </a:r>
            <a:r>
              <a:rPr lang="ru-RU" sz="1800" b="1" strike="noStrike" spc="386">
                <a:solidFill>
                  <a:srgbClr val="0D5755"/>
                </a:solidFill>
                <a:latin typeface="Times New Roman"/>
                <a:ea typeface="Arial"/>
              </a:rPr>
              <a:t> 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по</a:t>
            </a:r>
            <a:r>
              <a:rPr lang="ru-RU" sz="1800" b="1" strike="noStrike" spc="180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физике</a:t>
            </a:r>
            <a:r>
              <a:rPr lang="ru-RU" sz="1800" b="1" strike="noStrike" spc="182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для</a:t>
            </a:r>
            <a:r>
              <a:rPr lang="ru-RU" sz="1800" b="1" strike="noStrike" spc="180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8</a:t>
            </a:r>
            <a:r>
              <a:rPr lang="ru-RU" sz="1800" b="1" strike="noStrike" spc="180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классе</a:t>
            </a:r>
            <a:r>
              <a:rPr lang="ru-RU" sz="1800" b="1" strike="noStrike" spc="168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(реализуемая</a:t>
            </a:r>
            <a:r>
              <a:rPr lang="ru-RU" sz="1800" b="1" strike="noStrike" spc="180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на</a:t>
            </a:r>
            <a:r>
              <a:rPr lang="ru-RU" sz="1800" b="1" strike="noStrike" spc="180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базе</a:t>
            </a:r>
            <a:r>
              <a:rPr lang="ru-RU" sz="1800" b="1" strike="noStrike" spc="180">
                <a:solidFill>
                  <a:srgbClr val="0D5755"/>
                </a:solidFill>
                <a:latin typeface="Times New Roman"/>
                <a:ea typeface="Arial"/>
              </a:rPr>
              <a:t> 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центра</a:t>
            </a:r>
            <a:r>
              <a:rPr lang="ru-RU" sz="1800" b="1" strike="noStrike" spc="386">
                <a:solidFill>
                  <a:srgbClr val="0D5755"/>
                </a:solidFill>
                <a:latin typeface="Times New Roman"/>
                <a:ea typeface="Arial"/>
              </a:rPr>
              <a:t>   </a:t>
            </a:r>
            <a:r>
              <a:rPr lang="ru-RU" sz="18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образования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естественнонаучной</a:t>
            </a:r>
            <a:r>
              <a:rPr lang="ru-RU" sz="1800" b="1" strike="noStrike" spc="4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и</a:t>
            </a:r>
            <a:r>
              <a:rPr lang="ru-RU" sz="1800" b="1" strike="noStrike" spc="4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технологической</a:t>
            </a:r>
            <a:r>
              <a:rPr lang="ru-RU" sz="1800" b="1" strike="noStrike" spc="4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направленностей</a:t>
            </a:r>
            <a:r>
              <a:rPr lang="ru-RU" sz="1800" b="1" strike="noStrike" spc="18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с</a:t>
            </a:r>
            <a:r>
              <a:rPr lang="ru-RU" sz="1800" b="1" strike="noStrike" spc="4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использованием</a:t>
            </a:r>
            <a:r>
              <a:rPr lang="ru-RU" sz="1800" b="1" strike="noStrike" spc="7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оборудования</a:t>
            </a:r>
            <a:r>
              <a:rPr lang="ru-RU" sz="1800" b="1" strike="noStrike" spc="7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центра</a:t>
            </a:r>
            <a:r>
              <a:rPr lang="ru-RU" sz="1800" b="1" strike="noStrike" spc="7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18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«Точка роста»)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126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1" u="sng" strike="noStrike" spc="-12">
                <a:solidFill>
                  <a:srgbClr val="55C6AA"/>
                </a:solidFill>
                <a:uFillTx/>
                <a:latin typeface="Times New Roman"/>
                <a:ea typeface="Arial"/>
                <a:hlinkClick r:id="rId5"/>
              </a:rPr>
              <a:t>https://shkola1romodanovo-r13.gosweb.gosuslugi.ru/svedeniya-ob/obrazovatelnoy-organizatsii/tochka- </a:t>
            </a:r>
            <a:r>
              <a:rPr lang="ru-RU" sz="1800" b="1" u="sng" strike="noStrike" spc="-12">
                <a:solidFill>
                  <a:srgbClr val="55C6AA"/>
                </a:solidFill>
                <a:uFillTx/>
                <a:latin typeface="Times New Roman"/>
                <a:ea typeface="Arial"/>
                <a:hlinkClick r:id="rId5"/>
              </a:rPr>
              <a:t>rosta/obrasovatelnye-programmy_70.html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9" name="object 5"/>
          <p:cNvPicPr/>
          <p:nvPr/>
        </p:nvPicPr>
        <p:blipFill>
          <a:blip r:embed="rId6"/>
          <a:stretch/>
        </p:blipFill>
        <p:spPr>
          <a:xfrm>
            <a:off x="10933200" y="4975920"/>
            <a:ext cx="1044360" cy="1881000"/>
          </a:xfrm>
          <a:prstGeom prst="rect">
            <a:avLst/>
          </a:prstGeom>
          <a:ln w="0">
            <a:noFill/>
          </a:ln>
        </p:spPr>
      </p:pic>
      <p:sp>
        <p:nvSpPr>
          <p:cNvPr id="880" name="object 6"/>
          <p:cNvSpPr/>
          <p:nvPr/>
        </p:nvSpPr>
        <p:spPr>
          <a:xfrm>
            <a:off x="578880" y="5613840"/>
            <a:ext cx="10010160" cy="20520"/>
          </a:xfrm>
          <a:custGeom>
            <a:avLst/>
            <a:gdLst>
              <a:gd name="textAreaLeft" fmla="*/ 0 w 10010160"/>
              <a:gd name="textAreaRight" fmla="*/ 10011240 w 10010160"/>
              <a:gd name="textAreaTop" fmla="*/ 0 h 20520"/>
              <a:gd name="textAreaBottom" fmla="*/ 21600 h 20520"/>
            </a:gdLst>
            <a:ahLst/>
            <a:cxnLst/>
            <a:rect l="textAreaLeft" t="textAreaTop" r="textAreaRight" b="textAreaBottom"/>
            <a:pathLst>
              <a:path w="10011410" h="21589">
                <a:moveTo>
                  <a:pt x="10011092" y="0"/>
                </a:moveTo>
                <a:lnTo>
                  <a:pt x="0" y="0"/>
                </a:lnTo>
                <a:lnTo>
                  <a:pt x="0" y="21335"/>
                </a:lnTo>
                <a:lnTo>
                  <a:pt x="10011092" y="21335"/>
                </a:lnTo>
                <a:lnTo>
                  <a:pt x="10011092" y="0"/>
                </a:lnTo>
                <a:close/>
              </a:path>
            </a:pathLst>
          </a:custGeom>
          <a:solidFill>
            <a:srgbClr val="55C6A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882" name="Рисунок 881"/>
          <p:cNvPicPr/>
          <p:nvPr/>
        </p:nvPicPr>
        <p:blipFill>
          <a:blip r:embed="rId7"/>
          <a:stretch/>
        </p:blipFill>
        <p:spPr>
          <a:xfrm rot="21540600">
            <a:off x="672840" y="-259920"/>
            <a:ext cx="11550240" cy="7673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TextBox 882"/>
          <p:cNvSpPr txBox="1"/>
          <p:nvPr/>
        </p:nvSpPr>
        <p:spPr>
          <a:xfrm>
            <a:off x="306000" y="1260000"/>
            <a:ext cx="11702160" cy="21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Определение pH средств личной гигиены с помощью датчика измерения рН цифровой лаборатории Releon</a:t>
            </a:r>
          </a:p>
        </p:txBody>
      </p:sp>
      <p:pic>
        <p:nvPicPr>
          <p:cNvPr id="884" name="Рисунок 883"/>
          <p:cNvPicPr/>
          <p:nvPr/>
        </p:nvPicPr>
        <p:blipFill>
          <a:blip r:embed="rId2"/>
          <a:stretch/>
        </p:blipFill>
        <p:spPr>
          <a:xfrm>
            <a:off x="720000" y="1980000"/>
            <a:ext cx="5142960" cy="4738320"/>
          </a:xfrm>
          <a:prstGeom prst="rect">
            <a:avLst/>
          </a:prstGeom>
          <a:ln w="0">
            <a:noFill/>
          </a:ln>
        </p:spPr>
      </p:pic>
      <p:sp>
        <p:nvSpPr>
          <p:cNvPr id="885" name="TextBox 884"/>
          <p:cNvSpPr txBox="1"/>
          <p:nvPr/>
        </p:nvSpPr>
        <p:spPr>
          <a:xfrm>
            <a:off x="6840000" y="2160000"/>
            <a:ext cx="4860000" cy="324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экспериментального</a:t>
            </a:r>
          </a:p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определения рН нами были выбраны образцы крема. Марки Фаберлик,  Органик shop. Особая серия..Потребительские свойства средств зависят от многих факторов, одним из</a:t>
            </a:r>
          </a:p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которых является уровень рН. Поэтому обучающимся важно знать о доступных</a:t>
            </a:r>
          </a:p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методах определения рН данных средств, что в свою очередь поможет бережно</a:t>
            </a:r>
          </a:p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относиться к своему здоровью».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Рисунок 885"/>
          <p:cNvPicPr/>
          <p:nvPr/>
        </p:nvPicPr>
        <p:blipFill>
          <a:blip r:embed="rId2"/>
          <a:stretch/>
        </p:blipFill>
        <p:spPr>
          <a:xfrm>
            <a:off x="540000" y="40680"/>
            <a:ext cx="9045720" cy="685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1" name="Объект 890"/>
          <p:cNvGraphicFramePr/>
          <p:nvPr>
            <p:extLst>
              <p:ext uri="{D42A27DB-BD31-4B8C-83A1-F6EECF244321}">
                <p14:modId xmlns:p14="http://schemas.microsoft.com/office/powerpoint/2010/main" val="2122754207"/>
              </p:ext>
            </p:extLst>
          </p:nvPr>
        </p:nvGraphicFramePr>
        <p:xfrm>
          <a:off x="272562" y="1151792"/>
          <a:ext cx="11016760" cy="4892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3" imgW="0" imgH="0" progId="Word.Document.12">
                  <p:embed/>
                </p:oleObj>
              </mc:Choice>
              <mc:Fallback>
                <p:oleObj r:id="rId3" imgW="0" imgH="0" progId="Word.Document.12">
                  <p:embed/>
                  <p:pic>
                    <p:nvPicPr>
                      <p:cNvPr id="892" name="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272562" y="1151792"/>
                        <a:ext cx="11016760" cy="4892968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3" name="Таблица 892"/>
          <p:cNvGraphicFramePr/>
          <p:nvPr/>
        </p:nvGraphicFramePr>
        <p:xfrm>
          <a:off x="1260000" y="1260000"/>
          <a:ext cx="10186920" cy="4320000"/>
        </p:xfrm>
        <a:graphic>
          <a:graphicData uri="http://schemas.openxmlformats.org/drawingml/2006/table">
            <a:tbl>
              <a:tblPr/>
              <a:tblGrid>
                <a:gridCol w="2325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3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3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4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4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 №</a:t>
                      </a: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Образец(гель</a:t>
                      </a:r>
                      <a:r>
                        <a:rPr lang="en-US" sz="1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1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мыло)</a:t>
                      </a: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 </a:t>
                      </a:r>
                      <a:r>
                        <a:rPr lang="en-US" sz="1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PH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Описание образца</a:t>
                      </a:r>
                      <a:r>
                        <a:rPr lang="en-US" sz="1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1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 Реакция среды </a:t>
                      </a: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8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Образец 1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ru-RU" sz="1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98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Образец 2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ru-RU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4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Образец 3  </a:t>
                      </a: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9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Образец 4</a:t>
                      </a:r>
                      <a:r>
                        <a:rPr lang="en-US" sz="1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ru-RU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object 2"/>
          <p:cNvGrpSpPr/>
          <p:nvPr/>
        </p:nvGrpSpPr>
        <p:grpSpPr>
          <a:xfrm>
            <a:off x="5196960" y="1996560"/>
            <a:ext cx="6993720" cy="4860360"/>
            <a:chOff x="5196960" y="1996560"/>
            <a:chExt cx="6993720" cy="4860360"/>
          </a:xfrm>
        </p:grpSpPr>
        <p:sp>
          <p:nvSpPr>
            <p:cNvPr id="895" name="object 3"/>
            <p:cNvSpPr/>
            <p:nvPr/>
          </p:nvSpPr>
          <p:spPr>
            <a:xfrm>
              <a:off x="10164960" y="4694040"/>
              <a:ext cx="2025720" cy="2162880"/>
            </a:xfrm>
            <a:custGeom>
              <a:avLst/>
              <a:gdLst>
                <a:gd name="textAreaLeft" fmla="*/ 0 w 2025720"/>
                <a:gd name="textAreaRight" fmla="*/ 2026800 w 2025720"/>
                <a:gd name="textAreaTop" fmla="*/ 0 h 2162880"/>
                <a:gd name="textAreaBottom" fmla="*/ 2163960 h 2162880"/>
              </a:gdLst>
              <a:ahLst/>
              <a:cxnLst/>
              <a:rect l="textAreaLeft" t="textAreaTop" r="textAreaRight" b="textAreaBottom"/>
              <a:pathLst>
                <a:path w="2026920" h="2164079">
                  <a:moveTo>
                    <a:pt x="2026920" y="0"/>
                  </a:moveTo>
                  <a:lnTo>
                    <a:pt x="0" y="0"/>
                  </a:lnTo>
                  <a:lnTo>
                    <a:pt x="0" y="2164079"/>
                  </a:lnTo>
                  <a:lnTo>
                    <a:pt x="2026920" y="2164079"/>
                  </a:lnTo>
                  <a:lnTo>
                    <a:pt x="20269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896" name="object 4"/>
            <p:cNvPicPr/>
            <p:nvPr/>
          </p:nvPicPr>
          <p:blipFill>
            <a:blip r:embed="rId2"/>
            <a:stretch/>
          </p:blipFill>
          <p:spPr>
            <a:xfrm>
              <a:off x="5196960" y="1996560"/>
              <a:ext cx="5879880" cy="39002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897" name="object 5"/>
          <p:cNvPicPr/>
          <p:nvPr/>
        </p:nvPicPr>
        <p:blipFill>
          <a:blip r:embed="rId3"/>
          <a:stretch/>
        </p:blipFill>
        <p:spPr>
          <a:xfrm>
            <a:off x="2208240" y="792000"/>
            <a:ext cx="3911040" cy="4967280"/>
          </a:xfrm>
          <a:prstGeom prst="rect">
            <a:avLst/>
          </a:prstGeom>
          <a:ln w="0">
            <a:noFill/>
          </a:ln>
        </p:spPr>
      </p:pic>
      <p:sp>
        <p:nvSpPr>
          <p:cNvPr id="898" name="PlaceHolder 1"/>
          <p:cNvSpPr>
            <a:spLocks noGrp="1"/>
          </p:cNvSpPr>
          <p:nvPr>
            <p:ph type="title"/>
          </p:nvPr>
        </p:nvSpPr>
        <p:spPr>
          <a:xfrm>
            <a:off x="6496560" y="990000"/>
            <a:ext cx="3302280" cy="1198440"/>
          </a:xfrm>
          <a:prstGeom prst="rect">
            <a:avLst/>
          </a:prstGeom>
          <a:noFill/>
          <a:ln w="0">
            <a:noFill/>
          </a:ln>
        </p:spPr>
        <p:txBody>
          <a:bodyPr lIns="0" tIns="54000" rIns="0" bIns="0" anchor="t">
            <a:noAutofit/>
          </a:bodyPr>
          <a:lstStyle/>
          <a:p>
            <a:pPr marL="493920" indent="0">
              <a:lnSpc>
                <a:spcPts val="2591"/>
              </a:lnSpc>
              <a:spcBef>
                <a:spcPts val="425"/>
              </a:spcBef>
              <a:buNone/>
              <a:tabLst>
                <a:tab pos="0" algn="l"/>
              </a:tabLst>
            </a:pP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Исследование</a:t>
            </a:r>
            <a:r>
              <a:rPr lang="ru-RU" sz="2400" b="1" strike="noStrike" spc="-72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давления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столба</a:t>
            </a:r>
            <a:r>
              <a:rPr lang="ru-RU" sz="2400" b="1" strike="noStrike" spc="-120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жидкости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99" name="object 7"/>
          <p:cNvPicPr/>
          <p:nvPr/>
        </p:nvPicPr>
        <p:blipFill>
          <a:blip r:embed="rId4"/>
          <a:stretch/>
        </p:blipFill>
        <p:spPr>
          <a:xfrm>
            <a:off x="9144000" y="0"/>
            <a:ext cx="3047040" cy="1088640"/>
          </a:xfrm>
          <a:prstGeom prst="rect">
            <a:avLst/>
          </a:prstGeom>
          <a:ln w="0">
            <a:noFill/>
          </a:ln>
        </p:spPr>
      </p:pic>
      <p:pic>
        <p:nvPicPr>
          <p:cNvPr id="900" name="object 8"/>
          <p:cNvPicPr/>
          <p:nvPr/>
        </p:nvPicPr>
        <p:blipFill>
          <a:blip r:embed="rId5"/>
          <a:stretch/>
        </p:blipFill>
        <p:spPr>
          <a:xfrm>
            <a:off x="11170800" y="5059800"/>
            <a:ext cx="837000" cy="1507680"/>
          </a:xfrm>
          <a:prstGeom prst="rect">
            <a:avLst/>
          </a:prstGeom>
          <a:ln w="0">
            <a:noFill/>
          </a:ln>
        </p:spPr>
      </p:pic>
      <p:pic>
        <p:nvPicPr>
          <p:cNvPr id="901" name="Рисунок 900"/>
          <p:cNvPicPr/>
          <p:nvPr/>
        </p:nvPicPr>
        <p:blipFill>
          <a:blip r:embed="rId6"/>
          <a:stretch/>
        </p:blipFill>
        <p:spPr>
          <a:xfrm>
            <a:off x="1980000" y="0"/>
            <a:ext cx="9142920" cy="6856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object 2"/>
          <p:cNvGrpSpPr/>
          <p:nvPr/>
        </p:nvGrpSpPr>
        <p:grpSpPr>
          <a:xfrm>
            <a:off x="7994880" y="2163960"/>
            <a:ext cx="4195800" cy="4692960"/>
            <a:chOff x="7994880" y="2163960"/>
            <a:chExt cx="4195800" cy="4692960"/>
          </a:xfrm>
        </p:grpSpPr>
        <p:sp>
          <p:nvSpPr>
            <p:cNvPr id="903" name="object 3"/>
            <p:cNvSpPr/>
            <p:nvPr/>
          </p:nvSpPr>
          <p:spPr>
            <a:xfrm>
              <a:off x="9890640" y="4526280"/>
              <a:ext cx="2300040" cy="2330640"/>
            </a:xfrm>
            <a:custGeom>
              <a:avLst/>
              <a:gdLst>
                <a:gd name="textAreaLeft" fmla="*/ 0 w 2300040"/>
                <a:gd name="textAreaRight" fmla="*/ 2301120 w 2300040"/>
                <a:gd name="textAreaTop" fmla="*/ 0 h 2330640"/>
                <a:gd name="textAreaBottom" fmla="*/ 2331720 h 2330640"/>
              </a:gdLst>
              <a:ahLst/>
              <a:cxnLst/>
              <a:rect l="textAreaLeft" t="textAreaTop" r="textAreaRight" b="textAreaBottom"/>
              <a:pathLst>
                <a:path w="2301240" h="2331720">
                  <a:moveTo>
                    <a:pt x="2301240" y="0"/>
                  </a:moveTo>
                  <a:lnTo>
                    <a:pt x="0" y="0"/>
                  </a:lnTo>
                  <a:lnTo>
                    <a:pt x="0" y="2331719"/>
                  </a:lnTo>
                  <a:lnTo>
                    <a:pt x="2301240" y="2331719"/>
                  </a:lnTo>
                  <a:lnTo>
                    <a:pt x="23012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904" name="object 4"/>
            <p:cNvPicPr/>
            <p:nvPr/>
          </p:nvPicPr>
          <p:blipFill>
            <a:blip r:embed="rId2"/>
            <a:stretch/>
          </p:blipFill>
          <p:spPr>
            <a:xfrm>
              <a:off x="7994880" y="2163960"/>
              <a:ext cx="3857760" cy="3290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05" name="PlaceHolder 1"/>
          <p:cNvSpPr>
            <a:spLocks noGrp="1"/>
          </p:cNvSpPr>
          <p:nvPr>
            <p:ph type="title"/>
          </p:nvPr>
        </p:nvSpPr>
        <p:spPr>
          <a:xfrm>
            <a:off x="1953360" y="368280"/>
            <a:ext cx="7884000" cy="1452960"/>
          </a:xfrm>
          <a:prstGeom prst="rect">
            <a:avLst/>
          </a:prstGeom>
          <a:noFill/>
          <a:ln w="0">
            <a:noFill/>
          </a:ln>
        </p:spPr>
        <p:txBody>
          <a:bodyPr lIns="0" tIns="308520" rIns="0" bIns="0" anchor="t">
            <a:noAutofit/>
          </a:bodyPr>
          <a:lstStyle/>
          <a:p>
            <a:pPr marL="1089000" indent="0">
              <a:lnSpc>
                <a:spcPct val="100000"/>
              </a:lnSpc>
              <a:spcBef>
                <a:spcPts val="99"/>
              </a:spcBef>
              <a:buNone/>
              <a:tabLst>
                <a:tab pos="0" algn="l"/>
              </a:tabLst>
            </a:pP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Исследование</a:t>
            </a:r>
            <a:r>
              <a:rPr lang="ru-RU" sz="2400" b="1" strike="noStrike" spc="-97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относительной</a:t>
            </a:r>
            <a:r>
              <a:rPr lang="ru-RU" sz="2400" b="1" strike="noStrike" spc="-80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влажности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6" name="object 6"/>
          <p:cNvPicPr/>
          <p:nvPr/>
        </p:nvPicPr>
        <p:blipFill>
          <a:blip r:embed="rId3"/>
          <a:stretch/>
        </p:blipFill>
        <p:spPr>
          <a:xfrm>
            <a:off x="416160" y="1386720"/>
            <a:ext cx="3693240" cy="4525200"/>
          </a:xfrm>
          <a:prstGeom prst="rect">
            <a:avLst/>
          </a:prstGeom>
          <a:ln w="0">
            <a:noFill/>
          </a:ln>
        </p:spPr>
      </p:pic>
      <p:pic>
        <p:nvPicPr>
          <p:cNvPr id="907" name="object 7"/>
          <p:cNvPicPr/>
          <p:nvPr/>
        </p:nvPicPr>
        <p:blipFill>
          <a:blip r:embed="rId4"/>
          <a:stretch/>
        </p:blipFill>
        <p:spPr>
          <a:xfrm>
            <a:off x="4463640" y="1572840"/>
            <a:ext cx="3318120" cy="4552560"/>
          </a:xfrm>
          <a:prstGeom prst="rect">
            <a:avLst/>
          </a:prstGeom>
          <a:ln w="0">
            <a:noFill/>
          </a:ln>
        </p:spPr>
      </p:pic>
      <p:pic>
        <p:nvPicPr>
          <p:cNvPr id="908" name="object 8"/>
          <p:cNvPicPr/>
          <p:nvPr/>
        </p:nvPicPr>
        <p:blipFill>
          <a:blip r:embed="rId5"/>
          <a:stretch/>
        </p:blipFill>
        <p:spPr>
          <a:xfrm>
            <a:off x="9144000" y="0"/>
            <a:ext cx="3047040" cy="1088640"/>
          </a:xfrm>
          <a:prstGeom prst="rect">
            <a:avLst/>
          </a:prstGeom>
          <a:ln w="0">
            <a:noFill/>
          </a:ln>
        </p:spPr>
      </p:pic>
      <p:pic>
        <p:nvPicPr>
          <p:cNvPr id="909" name="object 9"/>
          <p:cNvPicPr/>
          <p:nvPr/>
        </p:nvPicPr>
        <p:blipFill>
          <a:blip r:embed="rId6"/>
          <a:stretch/>
        </p:blipFill>
        <p:spPr>
          <a:xfrm>
            <a:off x="0" y="0"/>
            <a:ext cx="715320" cy="1289880"/>
          </a:xfrm>
          <a:prstGeom prst="rect">
            <a:avLst/>
          </a:prstGeom>
          <a:ln w="0">
            <a:noFill/>
          </a:ln>
        </p:spPr>
      </p:pic>
      <p:pic>
        <p:nvPicPr>
          <p:cNvPr id="910" name="Рисунок 909"/>
          <p:cNvPicPr/>
          <p:nvPr/>
        </p:nvPicPr>
        <p:blipFill>
          <a:blip r:embed="rId7"/>
          <a:stretch/>
        </p:blipFill>
        <p:spPr>
          <a:xfrm>
            <a:off x="540000" y="180000"/>
            <a:ext cx="11312640" cy="647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object 2"/>
          <p:cNvGrpSpPr/>
          <p:nvPr/>
        </p:nvGrpSpPr>
        <p:grpSpPr>
          <a:xfrm>
            <a:off x="5501520" y="2743200"/>
            <a:ext cx="6689160" cy="4113720"/>
            <a:chOff x="5501520" y="2743200"/>
            <a:chExt cx="6689160" cy="4113720"/>
          </a:xfrm>
        </p:grpSpPr>
        <p:sp>
          <p:nvSpPr>
            <p:cNvPr id="912" name="object 3"/>
            <p:cNvSpPr/>
            <p:nvPr/>
          </p:nvSpPr>
          <p:spPr>
            <a:xfrm>
              <a:off x="9890640" y="4526280"/>
              <a:ext cx="2300040" cy="2330640"/>
            </a:xfrm>
            <a:custGeom>
              <a:avLst/>
              <a:gdLst>
                <a:gd name="textAreaLeft" fmla="*/ 0 w 2300040"/>
                <a:gd name="textAreaRight" fmla="*/ 2301120 w 2300040"/>
                <a:gd name="textAreaTop" fmla="*/ 0 h 2330640"/>
                <a:gd name="textAreaBottom" fmla="*/ 2331720 h 2330640"/>
              </a:gdLst>
              <a:ahLst/>
              <a:cxnLst/>
              <a:rect l="textAreaLeft" t="textAreaTop" r="textAreaRight" b="textAreaBottom"/>
              <a:pathLst>
                <a:path w="2301240" h="2331720">
                  <a:moveTo>
                    <a:pt x="2301240" y="0"/>
                  </a:moveTo>
                  <a:lnTo>
                    <a:pt x="0" y="0"/>
                  </a:lnTo>
                  <a:lnTo>
                    <a:pt x="0" y="2331719"/>
                  </a:lnTo>
                  <a:lnTo>
                    <a:pt x="2301240" y="2331719"/>
                  </a:lnTo>
                  <a:lnTo>
                    <a:pt x="23012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913" name="object 4"/>
            <p:cNvPicPr/>
            <p:nvPr/>
          </p:nvPicPr>
          <p:blipFill>
            <a:blip r:embed="rId2"/>
            <a:stretch/>
          </p:blipFill>
          <p:spPr>
            <a:xfrm>
              <a:off x="5501520" y="2743200"/>
              <a:ext cx="6061320" cy="31078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14" name="PlaceHolder 1"/>
          <p:cNvSpPr>
            <a:spLocks noGrp="1"/>
          </p:cNvSpPr>
          <p:nvPr>
            <p:ph type="title"/>
          </p:nvPr>
        </p:nvSpPr>
        <p:spPr>
          <a:xfrm>
            <a:off x="6657120" y="1241640"/>
            <a:ext cx="3753720" cy="115704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93240" indent="0">
              <a:lnSpc>
                <a:spcPct val="100000"/>
              </a:lnSpc>
              <a:spcBef>
                <a:spcPts val="99"/>
              </a:spcBef>
              <a:buNone/>
              <a:tabLst>
                <a:tab pos="0" algn="l"/>
              </a:tabLst>
            </a:pP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Исследование</a:t>
            </a:r>
            <a:r>
              <a:rPr lang="ru-RU" sz="2400" b="1" strike="noStrike" spc="-72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зависимости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силы</a:t>
            </a:r>
            <a:r>
              <a:rPr lang="ru-RU" sz="2400" b="1" strike="noStrike" spc="-72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тока</a:t>
            </a:r>
            <a:r>
              <a:rPr lang="ru-RU" sz="2400" b="1" strike="noStrike" spc="-66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Arial"/>
              </a:rPr>
              <a:t>от</a:t>
            </a:r>
            <a:r>
              <a:rPr lang="ru-RU" sz="2400" b="1" strike="noStrike" spc="-72">
                <a:solidFill>
                  <a:srgbClr val="0D5755"/>
                </a:solidFill>
                <a:latin typeface="Times New Roman"/>
                <a:ea typeface="Arial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напряжения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5" name="object 6"/>
          <p:cNvPicPr/>
          <p:nvPr/>
        </p:nvPicPr>
        <p:blipFill>
          <a:blip r:embed="rId3"/>
          <a:stretch/>
        </p:blipFill>
        <p:spPr>
          <a:xfrm>
            <a:off x="879480" y="762120"/>
            <a:ext cx="4512960" cy="5090760"/>
          </a:xfrm>
          <a:prstGeom prst="rect">
            <a:avLst/>
          </a:prstGeom>
          <a:ln w="0">
            <a:noFill/>
          </a:ln>
        </p:spPr>
      </p:pic>
      <p:pic>
        <p:nvPicPr>
          <p:cNvPr id="916" name="object 7"/>
          <p:cNvPicPr/>
          <p:nvPr/>
        </p:nvPicPr>
        <p:blipFill>
          <a:blip r:embed="rId4"/>
          <a:stretch/>
        </p:blipFill>
        <p:spPr>
          <a:xfrm>
            <a:off x="9144000" y="0"/>
            <a:ext cx="3047040" cy="1088640"/>
          </a:xfrm>
          <a:prstGeom prst="rect">
            <a:avLst/>
          </a:prstGeom>
          <a:ln w="0">
            <a:noFill/>
          </a:ln>
        </p:spPr>
      </p:pic>
      <p:pic>
        <p:nvPicPr>
          <p:cNvPr id="917" name="object 8"/>
          <p:cNvPicPr/>
          <p:nvPr/>
        </p:nvPicPr>
        <p:blipFill>
          <a:blip r:embed="rId5"/>
          <a:stretch/>
        </p:blipFill>
        <p:spPr>
          <a:xfrm>
            <a:off x="0" y="0"/>
            <a:ext cx="725760" cy="1309680"/>
          </a:xfrm>
          <a:prstGeom prst="rect">
            <a:avLst/>
          </a:prstGeom>
          <a:ln w="0">
            <a:noFill/>
          </a:ln>
        </p:spPr>
      </p:pic>
      <p:pic>
        <p:nvPicPr>
          <p:cNvPr id="918" name="Рисунок 917"/>
          <p:cNvPicPr/>
          <p:nvPr/>
        </p:nvPicPr>
        <p:blipFill>
          <a:blip r:embed="rId6"/>
          <a:stretch/>
        </p:blipFill>
        <p:spPr>
          <a:xfrm>
            <a:off x="900000" y="704160"/>
            <a:ext cx="10662840" cy="5775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PlaceHolder 1"/>
          <p:cNvSpPr>
            <a:spLocks noGrp="1"/>
          </p:cNvSpPr>
          <p:nvPr>
            <p:ph type="title"/>
          </p:nvPr>
        </p:nvSpPr>
        <p:spPr>
          <a:xfrm>
            <a:off x="997560" y="760680"/>
            <a:ext cx="10119600" cy="115668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indent="0" algn="ctr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3" name="object 3"/>
          <p:cNvSpPr/>
          <p:nvPr/>
        </p:nvSpPr>
        <p:spPr>
          <a:xfrm>
            <a:off x="776160" y="2091600"/>
            <a:ext cx="10666440" cy="37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20" rIns="0" bIns="0" anchor="t">
            <a:spAutoFit/>
          </a:bodyPr>
          <a:lstStyle/>
          <a:p>
            <a:pPr marL="1728360" indent="-1716480">
              <a:lnSpc>
                <a:spcPct val="103000"/>
              </a:lnSpc>
              <a:spcBef>
                <a:spcPts val="6"/>
              </a:spcBef>
              <a:tabLst>
                <a:tab pos="0" algn="l"/>
              </a:tabLst>
            </a:pP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н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4" name="object 4"/>
          <p:cNvPicPr/>
          <p:nvPr/>
        </p:nvPicPr>
        <p:blipFill>
          <a:blip r:embed="rId2"/>
          <a:stretch/>
        </p:blipFill>
        <p:spPr>
          <a:xfrm>
            <a:off x="11015640" y="4457880"/>
            <a:ext cx="1044360" cy="1881000"/>
          </a:xfrm>
          <a:prstGeom prst="rect">
            <a:avLst/>
          </a:prstGeom>
          <a:ln w="0">
            <a:noFill/>
          </a:ln>
        </p:spPr>
      </p:pic>
      <p:sp>
        <p:nvSpPr>
          <p:cNvPr id="675" name="Прямоугольник 674"/>
          <p:cNvSpPr/>
          <p:nvPr/>
        </p:nvSpPr>
        <p:spPr>
          <a:xfrm>
            <a:off x="29520" y="1080000"/>
            <a:ext cx="12152520" cy="287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600" b="0" strike="noStrike" spc="-1">
                <a:solidFill>
                  <a:srgbClr val="000000"/>
                </a:solidFill>
                <a:latin typeface="Arial"/>
                <a:ea typeface="DejaVu Sans"/>
              </a:rPr>
              <a:t>30.09.2021 прошло открытие центра "Точка роста". Педагоги провели занятия с использованием разнообразных датчиков, на мероприятии присутствовал корреспондент местной газеты "Ветлужский край"</a:t>
            </a:r>
            <a:endParaRPr lang="ru-RU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6" name="Рисунок 675"/>
          <p:cNvPicPr/>
          <p:nvPr/>
        </p:nvPicPr>
        <p:blipFill>
          <a:blip r:embed="rId3"/>
          <a:stretch/>
        </p:blipFill>
        <p:spPr>
          <a:xfrm>
            <a:off x="1809000" y="2468520"/>
            <a:ext cx="8695800" cy="4031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9" name="object 2"/>
          <p:cNvGrpSpPr/>
          <p:nvPr/>
        </p:nvGrpSpPr>
        <p:grpSpPr>
          <a:xfrm>
            <a:off x="449640" y="0"/>
            <a:ext cx="11741400" cy="3822120"/>
            <a:chOff x="449640" y="0"/>
            <a:chExt cx="11741400" cy="3822120"/>
          </a:xfrm>
        </p:grpSpPr>
        <p:pic>
          <p:nvPicPr>
            <p:cNvPr id="920" name="object 3"/>
            <p:cNvPicPr/>
            <p:nvPr/>
          </p:nvPicPr>
          <p:blipFill>
            <a:blip r:embed="rId2"/>
            <a:stretch/>
          </p:blipFill>
          <p:spPr>
            <a:xfrm>
              <a:off x="9144000" y="0"/>
              <a:ext cx="3047040" cy="1088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21" name="object 4"/>
            <p:cNvPicPr/>
            <p:nvPr/>
          </p:nvPicPr>
          <p:blipFill>
            <a:blip r:embed="rId3"/>
            <a:stretch/>
          </p:blipFill>
          <p:spPr>
            <a:xfrm>
              <a:off x="449640" y="937440"/>
              <a:ext cx="1606680" cy="2884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22" name="PlaceHolder 1"/>
          <p:cNvSpPr>
            <a:spLocks noGrp="1"/>
          </p:cNvSpPr>
          <p:nvPr>
            <p:ph type="title" idx="4294967295"/>
          </p:nvPr>
        </p:nvSpPr>
        <p:spPr>
          <a:xfrm>
            <a:off x="0" y="1581150"/>
            <a:ext cx="3771900" cy="1157288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6"/>
              </a:spcBef>
              <a:buNone/>
              <a:tabLst>
                <a:tab pos="0" algn="l"/>
              </a:tabLst>
            </a:pPr>
            <a:r>
              <a:rPr lang="ru-RU" sz="2800" b="1" strike="noStrike" spc="-21">
                <a:solidFill>
                  <a:srgbClr val="22735D"/>
                </a:solidFill>
                <a:latin typeface="Times New Roman"/>
                <a:ea typeface="Arial"/>
              </a:rPr>
              <a:t>Используемые</a:t>
            </a:r>
            <a:r>
              <a:rPr lang="ru-RU" sz="2800" b="1" strike="noStrike" spc="-106">
                <a:solidFill>
                  <a:srgbClr val="22735D"/>
                </a:solidFill>
                <a:latin typeface="Times New Roman"/>
                <a:ea typeface="Arial"/>
              </a:rPr>
              <a:t> </a:t>
            </a:r>
            <a:r>
              <a:rPr lang="ru-RU" sz="2800" b="1" strike="noStrike" spc="-12">
                <a:solidFill>
                  <a:srgbClr val="22735D"/>
                </a:solidFill>
                <a:latin typeface="Times New Roman"/>
                <a:ea typeface="Arial"/>
              </a:rPr>
              <a:t>ресурсы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3" name="object 6"/>
          <p:cNvSpPr/>
          <p:nvPr/>
        </p:nvSpPr>
        <p:spPr>
          <a:xfrm>
            <a:off x="3514320" y="2901240"/>
            <a:ext cx="5062320" cy="110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469800" indent="-457200">
              <a:lnSpc>
                <a:spcPct val="100000"/>
              </a:lnSpc>
              <a:spcBef>
                <a:spcPts val="99"/>
              </a:spcBef>
              <a:buClr>
                <a:srgbClr val="000000"/>
              </a:buClr>
              <a:buFont typeface="OpenSymbol"/>
              <a:buAutoNum type="arabicPeriod"/>
              <a:tabLst>
                <a:tab pos="469800" algn="l"/>
              </a:tabLst>
            </a:pPr>
            <a:r>
              <a:rPr lang="ru-RU" sz="2400" b="1" u="sng" strike="noStrike" spc="-12">
                <a:solidFill>
                  <a:srgbClr val="55C6AA"/>
                </a:solidFill>
                <a:uFillTx/>
                <a:latin typeface="Times New Roman"/>
                <a:ea typeface="DejaVu Sans"/>
                <a:hlinkClick r:id="rId4"/>
              </a:rPr>
              <a:t>https://apkpro.ru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469800" indent="-4572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  <a:tabLst>
                <a:tab pos="469800" algn="l"/>
              </a:tabLst>
            </a:pPr>
            <a:r>
              <a:rPr lang="ru-RU" sz="2400" b="1" u="sng" strike="noStrike" spc="-21">
                <a:solidFill>
                  <a:srgbClr val="55C6AA"/>
                </a:solidFill>
                <a:uFillTx/>
                <a:latin typeface="Times New Roman"/>
                <a:ea typeface="DejaVu Sans"/>
                <a:hlinkClick r:id="rId5"/>
              </a:rPr>
              <a:t>https://shkola1romodanovo-</a:t>
            </a:r>
            <a:r>
              <a:rPr lang="ru-RU" sz="2400" b="1" u="sng" strike="noStrike" spc="-12">
                <a:solidFill>
                  <a:srgbClr val="55C6AA"/>
                </a:solidFill>
                <a:uFillTx/>
                <a:latin typeface="Times New Roman"/>
                <a:ea typeface="DejaVu Sans"/>
                <a:hlinkClick r:id="rId5"/>
              </a:rPr>
              <a:t>r13.ru/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469800" indent="-457200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  <a:tabLst>
                <a:tab pos="469800" algn="l"/>
              </a:tabLst>
            </a:pPr>
            <a:r>
              <a:rPr lang="ru-RU" sz="2400" b="1" u="sng" strike="noStrike" spc="-12">
                <a:solidFill>
                  <a:srgbClr val="55C6AA"/>
                </a:solidFill>
                <a:uFillTx/>
                <a:latin typeface="Times New Roman"/>
                <a:ea typeface="DejaVu Sans"/>
                <a:hlinkClick r:id="rId6"/>
              </a:rPr>
              <a:t>https://www.himlabo.ru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24" name="object 7"/>
          <p:cNvGrpSpPr/>
          <p:nvPr/>
        </p:nvGrpSpPr>
        <p:grpSpPr>
          <a:xfrm>
            <a:off x="10043280" y="3156120"/>
            <a:ext cx="2147760" cy="3700800"/>
            <a:chOff x="10043280" y="3156120"/>
            <a:chExt cx="2147760" cy="3700800"/>
          </a:xfrm>
        </p:grpSpPr>
        <p:sp>
          <p:nvSpPr>
            <p:cNvPr id="925" name="object 8"/>
            <p:cNvSpPr/>
            <p:nvPr/>
          </p:nvSpPr>
          <p:spPr>
            <a:xfrm>
              <a:off x="10058400" y="4694040"/>
              <a:ext cx="2132640" cy="2162880"/>
            </a:xfrm>
            <a:custGeom>
              <a:avLst/>
              <a:gdLst>
                <a:gd name="textAreaLeft" fmla="*/ 0 w 2132640"/>
                <a:gd name="textAreaRight" fmla="*/ 2133720 w 2132640"/>
                <a:gd name="textAreaTop" fmla="*/ 0 h 2162880"/>
                <a:gd name="textAreaBottom" fmla="*/ 2163960 h 2162880"/>
              </a:gdLst>
              <a:ahLst/>
              <a:cxnLst/>
              <a:rect l="textAreaLeft" t="textAreaTop" r="textAreaRight" b="textAreaBottom"/>
              <a:pathLst>
                <a:path w="2133600" h="2164079">
                  <a:moveTo>
                    <a:pt x="2133600" y="0"/>
                  </a:moveTo>
                  <a:lnTo>
                    <a:pt x="0" y="0"/>
                  </a:lnTo>
                  <a:lnTo>
                    <a:pt x="0" y="2164079"/>
                  </a:lnTo>
                  <a:lnTo>
                    <a:pt x="2133600" y="2164079"/>
                  </a:lnTo>
                  <a:lnTo>
                    <a:pt x="213360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926" name="object 9"/>
            <p:cNvPicPr/>
            <p:nvPr/>
          </p:nvPicPr>
          <p:blipFill>
            <a:blip r:embed="rId7"/>
            <a:stretch/>
          </p:blipFill>
          <p:spPr>
            <a:xfrm>
              <a:off x="10043280" y="3156120"/>
              <a:ext cx="1783440" cy="321300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object 2"/>
          <p:cNvSpPr/>
          <p:nvPr/>
        </p:nvSpPr>
        <p:spPr>
          <a:xfrm>
            <a:off x="10164960" y="4694040"/>
            <a:ext cx="2025720" cy="2162880"/>
          </a:xfrm>
          <a:custGeom>
            <a:avLst/>
            <a:gdLst>
              <a:gd name="textAreaLeft" fmla="*/ 0 w 2025720"/>
              <a:gd name="textAreaRight" fmla="*/ 2026800 w 2025720"/>
              <a:gd name="textAreaTop" fmla="*/ 0 h 2162880"/>
              <a:gd name="textAreaBottom" fmla="*/ 2163960 h 2162880"/>
            </a:gdLst>
            <a:ahLst/>
            <a:cxnLst/>
            <a:rect l="textAreaLeft" t="textAreaTop" r="textAreaRight" b="textAreaBottom"/>
            <a:pathLst>
              <a:path w="2026920" h="2164079">
                <a:moveTo>
                  <a:pt x="2026920" y="0"/>
                </a:moveTo>
                <a:lnTo>
                  <a:pt x="0" y="0"/>
                </a:lnTo>
                <a:lnTo>
                  <a:pt x="0" y="2164079"/>
                </a:lnTo>
                <a:lnTo>
                  <a:pt x="2026920" y="2164079"/>
                </a:lnTo>
                <a:lnTo>
                  <a:pt x="202692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678" name="object 3"/>
          <p:cNvPicPr/>
          <p:nvPr/>
        </p:nvPicPr>
        <p:blipFill>
          <a:blip r:embed="rId2"/>
          <a:stretch/>
        </p:blipFill>
        <p:spPr>
          <a:xfrm>
            <a:off x="9494640" y="0"/>
            <a:ext cx="2696400" cy="1035360"/>
          </a:xfrm>
          <a:prstGeom prst="rect">
            <a:avLst/>
          </a:prstGeom>
          <a:ln w="0">
            <a:noFill/>
          </a:ln>
        </p:spPr>
      </p:pic>
      <p:pic>
        <p:nvPicPr>
          <p:cNvPr id="679" name="object 5"/>
          <p:cNvPicPr/>
          <p:nvPr/>
        </p:nvPicPr>
        <p:blipFill>
          <a:blip r:embed="rId3"/>
          <a:stretch/>
        </p:blipFill>
        <p:spPr>
          <a:xfrm>
            <a:off x="8600760" y="4394520"/>
            <a:ext cx="658800" cy="236880"/>
          </a:xfrm>
          <a:prstGeom prst="rect">
            <a:avLst/>
          </a:prstGeom>
          <a:ln w="0">
            <a:noFill/>
          </a:ln>
        </p:spPr>
      </p:pic>
      <p:sp>
        <p:nvSpPr>
          <p:cNvPr id="681" name="Прямоугольник 680"/>
          <p:cNvSpPr/>
          <p:nvPr/>
        </p:nvSpPr>
        <p:spPr>
          <a:xfrm>
            <a:off x="-33120" y="1036080"/>
            <a:ext cx="12224160" cy="519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Наша школа с 1 сентября 2021 года стала  центром естественно-научного профиля«Точка роста». Главная цель Центра - охватить своей деятельностью на обновленной материально-технической базе обучающихся школы по предметам "Химия", "Физика", "Биология" и внеурочной деятельностью цифрового, естественнонаучного, технического профилей, в том числе.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object 5"/>
          <p:cNvPicPr/>
          <p:nvPr/>
        </p:nvPicPr>
        <p:blipFill>
          <a:blip r:embed="rId2"/>
          <a:stretch/>
        </p:blipFill>
        <p:spPr>
          <a:xfrm>
            <a:off x="9144000" y="0"/>
            <a:ext cx="3047040" cy="1088640"/>
          </a:xfrm>
          <a:prstGeom prst="rect">
            <a:avLst/>
          </a:prstGeom>
          <a:ln w="0">
            <a:noFill/>
          </a:ln>
        </p:spPr>
      </p:pic>
      <p:sp>
        <p:nvSpPr>
          <p:cNvPr id="683" name="object 6"/>
          <p:cNvSpPr/>
          <p:nvPr/>
        </p:nvSpPr>
        <p:spPr>
          <a:xfrm>
            <a:off x="8368200" y="1327320"/>
            <a:ext cx="3456000" cy="169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720" algn="ctr">
              <a:lnSpc>
                <a:spcPts val="2735"/>
              </a:lnSpc>
              <a:spcBef>
                <a:spcPts val="99"/>
              </a:spcBef>
            </a:pPr>
            <a:r>
              <a:rPr lang="ru-RU" sz="2400" b="1" strike="noStrike" spc="-1">
                <a:solidFill>
                  <a:srgbClr val="22735D"/>
                </a:solidFill>
                <a:latin typeface="Times New Roman"/>
                <a:ea typeface="DejaVu Sans"/>
              </a:rPr>
              <a:t>На</a:t>
            </a:r>
            <a:r>
              <a:rPr lang="ru-RU" sz="2400" b="1" strike="noStrike" spc="-12">
                <a:solidFill>
                  <a:srgbClr val="22735D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22735D"/>
                </a:solidFill>
                <a:latin typeface="Times New Roman"/>
                <a:ea typeface="DejaVu Sans"/>
              </a:rPr>
              <a:t>базе </a:t>
            </a:r>
            <a:r>
              <a:rPr lang="ru-RU" sz="2400" b="1" strike="noStrike" spc="-12">
                <a:solidFill>
                  <a:srgbClr val="22735D"/>
                </a:solidFill>
                <a:latin typeface="Times New Roman"/>
                <a:ea typeface="DejaVu Sans"/>
              </a:rPr>
              <a:t>центра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720" algn="ctr">
              <a:lnSpc>
                <a:spcPts val="2594"/>
              </a:lnSpc>
            </a:pPr>
            <a:r>
              <a:rPr lang="ru-RU" sz="2400" b="1" strike="noStrike" spc="-26">
                <a:solidFill>
                  <a:srgbClr val="C00000"/>
                </a:solidFill>
                <a:latin typeface="Times New Roman"/>
                <a:ea typeface="DejaVu Sans"/>
              </a:rPr>
              <a:t>«Точка</a:t>
            </a:r>
            <a:r>
              <a:rPr lang="ru-RU" sz="2400" b="1" strike="noStrike" spc="-100">
                <a:solidFill>
                  <a:srgbClr val="C00000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C00000"/>
                </a:solidFill>
                <a:latin typeface="Times New Roman"/>
                <a:ea typeface="DejaVu Sans"/>
              </a:rPr>
              <a:t>роста»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12600" algn="ctr">
              <a:lnSpc>
                <a:spcPts val="2591"/>
              </a:lnSpc>
              <a:spcBef>
                <a:spcPts val="184"/>
              </a:spcBef>
            </a:pPr>
            <a:r>
              <a:rPr lang="ru-RU" sz="2400" b="1" strike="noStrike" spc="-1">
                <a:solidFill>
                  <a:srgbClr val="22735D"/>
                </a:solidFill>
                <a:latin typeface="Times New Roman"/>
                <a:ea typeface="DejaVu Sans"/>
              </a:rPr>
              <a:t>обеспечивается</a:t>
            </a:r>
            <a:r>
              <a:rPr lang="ru-RU" sz="2400" b="1" strike="noStrike" spc="-86">
                <a:solidFill>
                  <a:srgbClr val="22735D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22735D"/>
                </a:solidFill>
                <a:latin typeface="Times New Roman"/>
                <a:ea typeface="DejaVu Sans"/>
              </a:rPr>
              <a:t>освоение обучающимися</a:t>
            </a:r>
            <a:r>
              <a:rPr lang="ru-RU" sz="2400" b="1" strike="noStrike" spc="-60">
                <a:solidFill>
                  <a:srgbClr val="22735D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22735D"/>
                </a:solidFill>
                <a:latin typeface="Times New Roman"/>
                <a:ea typeface="DejaVu Sans"/>
              </a:rPr>
              <a:t>учебного предмета«Биология »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4" name="Рисунок 683"/>
          <p:cNvPicPr/>
          <p:nvPr/>
        </p:nvPicPr>
        <p:blipFill>
          <a:blip r:embed="rId3"/>
          <a:stretch/>
        </p:blipFill>
        <p:spPr>
          <a:xfrm>
            <a:off x="360000" y="720000"/>
            <a:ext cx="7882920" cy="539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object 2"/>
          <p:cNvSpPr/>
          <p:nvPr/>
        </p:nvSpPr>
        <p:spPr>
          <a:xfrm>
            <a:off x="704160" y="1029240"/>
            <a:ext cx="10552680" cy="371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2152800" indent="-1344240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Перечень</a:t>
            </a:r>
            <a:r>
              <a:rPr lang="ru-RU" sz="2400" b="1" strike="noStrike" spc="-111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стандартного</a:t>
            </a:r>
            <a:r>
              <a:rPr lang="ru-RU" sz="2400" b="1" strike="noStrike" spc="-97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комплекта</a:t>
            </a:r>
            <a:r>
              <a:rPr lang="ru-RU" sz="2400" b="1" strike="noStrike" spc="-60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26">
                <a:solidFill>
                  <a:srgbClr val="0D5755"/>
                </a:solidFill>
                <a:latin typeface="Times New Roman"/>
                <a:ea typeface="DejaVu Sans"/>
              </a:rPr>
              <a:t>оборудования</a:t>
            </a:r>
            <a:r>
              <a:rPr lang="ru-RU" sz="2400" b="1" strike="noStrike" spc="-80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для</a:t>
            </a:r>
            <a:r>
              <a:rPr lang="ru-RU" sz="2400" b="1" strike="noStrike" spc="-100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оснащения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Центра</a:t>
            </a:r>
            <a:r>
              <a:rPr lang="ru-RU" sz="2400" b="1" strike="noStrike" spc="-46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26">
                <a:solidFill>
                  <a:srgbClr val="C00000"/>
                </a:solidFill>
                <a:latin typeface="Times New Roman"/>
                <a:ea typeface="DejaVu Sans"/>
              </a:rPr>
              <a:t>«Точка</a:t>
            </a:r>
            <a:r>
              <a:rPr lang="ru-RU" sz="2400" b="1" strike="noStrike" spc="-46">
                <a:solidFill>
                  <a:srgbClr val="C00000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роста»</a:t>
            </a:r>
            <a:r>
              <a:rPr lang="ru-RU" sz="2400" b="1" strike="noStrike" spc="-32">
                <a:solidFill>
                  <a:srgbClr val="C00000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21">
                <a:solidFill>
                  <a:srgbClr val="0D5755"/>
                </a:solidFill>
                <a:latin typeface="Times New Roman"/>
                <a:ea typeface="DejaVu Sans"/>
              </a:rPr>
              <a:t>сформирован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 с</a:t>
            </a:r>
            <a:r>
              <a:rPr lang="ru-RU" sz="2400" b="1" strike="noStrike" spc="-46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учетом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2152800" indent="-1344240">
              <a:lnSpc>
                <a:spcPct val="100000"/>
              </a:lnSpc>
              <a:spcBef>
                <a:spcPts val="119"/>
              </a:spcBef>
              <a:tabLst>
                <a:tab pos="0" algn="l"/>
              </a:tabLst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241200" indent="-231840">
              <a:lnSpc>
                <a:spcPct val="100000"/>
              </a:lnSpc>
              <a:buClr>
                <a:srgbClr val="0D5755"/>
              </a:buClr>
              <a:buSzPct val="96000"/>
              <a:buFont typeface="OpenSymbol"/>
              <a:buAutoNum type="arabicPeriod"/>
              <a:tabLst>
                <a:tab pos="241200" algn="l"/>
              </a:tabLst>
            </a:pP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Принципа</a:t>
            </a:r>
            <a:r>
              <a:rPr lang="ru-RU" sz="2400" b="1" strike="noStrike" spc="-60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преемственности</a:t>
            </a:r>
            <a:r>
              <a:rPr lang="ru-RU" sz="2400" b="1" strike="noStrike" spc="-80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систем</a:t>
            </a:r>
            <a:r>
              <a:rPr lang="ru-RU" sz="2400" b="1" strike="noStrike" spc="-9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оборудования.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"/>
              </a:spcBef>
              <a:tabLst>
                <a:tab pos="241200" algn="l"/>
              </a:tabLst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12600" indent="335160">
              <a:lnSpc>
                <a:spcPct val="100000"/>
              </a:lnSpc>
              <a:buClr>
                <a:srgbClr val="0D5755"/>
              </a:buClr>
              <a:buSzPct val="96000"/>
              <a:buFont typeface="Times New Roman"/>
              <a:buAutoNum type="arabicPeriod"/>
              <a:tabLst>
                <a:tab pos="348120" algn="l"/>
              </a:tabLst>
            </a:pP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Принципа</a:t>
            </a:r>
            <a:r>
              <a:rPr lang="ru-RU" sz="2400" b="1" strike="noStrike" spc="131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сочетания</a:t>
            </a:r>
            <a:r>
              <a:rPr lang="ru-RU" sz="2400" b="1" strike="noStrike" spc="137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классических</a:t>
            </a:r>
            <a:r>
              <a:rPr lang="ru-RU" sz="2400" b="1" strike="noStrike" spc="137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и</a:t>
            </a:r>
            <a:r>
              <a:rPr lang="ru-RU" sz="2400" b="1" strike="noStrike" spc="137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современных</a:t>
            </a:r>
            <a:r>
              <a:rPr lang="ru-RU" sz="2400" b="1" strike="noStrike" spc="137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средств</a:t>
            </a:r>
            <a:r>
              <a:rPr lang="ru-RU" sz="2400" b="1" strike="noStrike" spc="128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измерений</a:t>
            </a:r>
            <a:r>
              <a:rPr lang="ru-RU" sz="2400" b="1" strike="noStrike" spc="151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52">
                <a:solidFill>
                  <a:srgbClr val="0D5755"/>
                </a:solidFill>
                <a:latin typeface="Times New Roman"/>
                <a:ea typeface="DejaVu Sans"/>
              </a:rPr>
              <a:t>и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способов</a:t>
            </a:r>
            <a:r>
              <a:rPr lang="ru-RU" sz="2400" b="1" strike="noStrike" spc="-106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экспериментального</a:t>
            </a:r>
            <a:r>
              <a:rPr lang="ru-RU" sz="2400" b="1" strike="noStrike" spc="-60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исследования</a:t>
            </a:r>
            <a:r>
              <a:rPr lang="ru-RU" sz="2400" b="1" strike="noStrike" spc="-9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явлений.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25"/>
              </a:spcBef>
              <a:tabLst>
                <a:tab pos="348120" algn="l"/>
              </a:tabLst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12600" indent="457200">
              <a:lnSpc>
                <a:spcPct val="100000"/>
              </a:lnSpc>
              <a:buClr>
                <a:srgbClr val="0D5755"/>
              </a:buClr>
              <a:buSzPct val="96000"/>
              <a:buFont typeface="Times New Roman"/>
              <a:buAutoNum type="arabicPeriod"/>
              <a:tabLst>
                <a:tab pos="469800" algn="l"/>
                <a:tab pos="2135520" algn="l"/>
                <a:tab pos="3973680" algn="l"/>
                <a:tab pos="6066720" algn="l"/>
                <a:tab pos="8211240" algn="l"/>
                <a:tab pos="8930520" algn="l"/>
              </a:tabLst>
            </a:pP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Принципа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	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приоритета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	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ученического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	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эксперимента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	</a:t>
            </a:r>
            <a:r>
              <a:rPr lang="ru-RU" sz="2400" b="1" strike="noStrike" spc="-26">
                <a:solidFill>
                  <a:srgbClr val="0D5755"/>
                </a:solidFill>
                <a:latin typeface="Times New Roman"/>
                <a:ea typeface="DejaVu Sans"/>
              </a:rPr>
              <a:t>для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	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реализации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системно</a:t>
            </a:r>
            <a:r>
              <a:rPr lang="ru-RU" sz="2400" b="1" strike="noStrike" spc="-5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-</a:t>
            </a:r>
            <a:r>
              <a:rPr lang="ru-RU" sz="2400" b="1" strike="noStrike" spc="-46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деятельностного</a:t>
            </a:r>
            <a:r>
              <a:rPr lang="ru-RU" sz="2400" b="1" strike="noStrike" spc="-41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подхода.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6" name="object 3"/>
          <p:cNvPicPr/>
          <p:nvPr/>
        </p:nvPicPr>
        <p:blipFill>
          <a:blip r:embed="rId2"/>
          <a:stretch/>
        </p:blipFill>
        <p:spPr>
          <a:xfrm>
            <a:off x="9144000" y="0"/>
            <a:ext cx="3047040" cy="1088640"/>
          </a:xfrm>
          <a:prstGeom prst="rect">
            <a:avLst/>
          </a:prstGeom>
          <a:ln w="0">
            <a:noFill/>
          </a:ln>
        </p:spPr>
      </p:pic>
      <p:grpSp>
        <p:nvGrpSpPr>
          <p:cNvPr id="687" name="object 4"/>
          <p:cNvGrpSpPr/>
          <p:nvPr/>
        </p:nvGrpSpPr>
        <p:grpSpPr>
          <a:xfrm>
            <a:off x="10089000" y="4678560"/>
            <a:ext cx="2102040" cy="2178360"/>
            <a:chOff x="10089000" y="4678560"/>
            <a:chExt cx="2102040" cy="2178360"/>
          </a:xfrm>
        </p:grpSpPr>
        <p:sp>
          <p:nvSpPr>
            <p:cNvPr id="688" name="object 5"/>
            <p:cNvSpPr/>
            <p:nvPr/>
          </p:nvSpPr>
          <p:spPr>
            <a:xfrm>
              <a:off x="10089000" y="4678560"/>
              <a:ext cx="2102040" cy="2178360"/>
            </a:xfrm>
            <a:custGeom>
              <a:avLst/>
              <a:gdLst>
                <a:gd name="textAreaLeft" fmla="*/ 0 w 2102040"/>
                <a:gd name="textAreaRight" fmla="*/ 2103120 w 2102040"/>
                <a:gd name="textAreaTop" fmla="*/ 0 h 2178360"/>
                <a:gd name="textAreaBottom" fmla="*/ 2179440 h 2178360"/>
              </a:gdLst>
              <a:ahLst/>
              <a:cxnLst/>
              <a:rect l="textAreaLeft" t="textAreaTop" r="textAreaRight" b="textAreaBottom"/>
              <a:pathLst>
                <a:path w="2103120" h="2179320">
                  <a:moveTo>
                    <a:pt x="2103120" y="0"/>
                  </a:moveTo>
                  <a:lnTo>
                    <a:pt x="0" y="0"/>
                  </a:lnTo>
                  <a:lnTo>
                    <a:pt x="0" y="2179319"/>
                  </a:lnTo>
                  <a:lnTo>
                    <a:pt x="2103120" y="2179319"/>
                  </a:lnTo>
                  <a:lnTo>
                    <a:pt x="21031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689" name="object 6"/>
            <p:cNvPicPr/>
            <p:nvPr/>
          </p:nvPicPr>
          <p:blipFill>
            <a:blip r:embed="rId3"/>
            <a:stretch/>
          </p:blipFill>
          <p:spPr>
            <a:xfrm>
              <a:off x="10797480" y="4716720"/>
              <a:ext cx="1044360" cy="188100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0" name="object 2"/>
          <p:cNvGrpSpPr/>
          <p:nvPr/>
        </p:nvGrpSpPr>
        <p:grpSpPr>
          <a:xfrm>
            <a:off x="10104120" y="4526280"/>
            <a:ext cx="2086920" cy="2330640"/>
            <a:chOff x="10104120" y="4526280"/>
            <a:chExt cx="2086920" cy="2330640"/>
          </a:xfrm>
        </p:grpSpPr>
        <p:sp>
          <p:nvSpPr>
            <p:cNvPr id="691" name="object 3"/>
            <p:cNvSpPr/>
            <p:nvPr/>
          </p:nvSpPr>
          <p:spPr>
            <a:xfrm>
              <a:off x="10104120" y="4526280"/>
              <a:ext cx="2086920" cy="2330640"/>
            </a:xfrm>
            <a:custGeom>
              <a:avLst/>
              <a:gdLst>
                <a:gd name="textAreaLeft" fmla="*/ 0 w 2086920"/>
                <a:gd name="textAreaRight" fmla="*/ 2088000 w 2086920"/>
                <a:gd name="textAreaTop" fmla="*/ 0 h 2330640"/>
                <a:gd name="textAreaBottom" fmla="*/ 2331720 h 2330640"/>
              </a:gdLst>
              <a:ahLst/>
              <a:cxnLst/>
              <a:rect l="textAreaLeft" t="textAreaTop" r="textAreaRight" b="textAreaBottom"/>
              <a:pathLst>
                <a:path w="2087879" h="2331720">
                  <a:moveTo>
                    <a:pt x="2087879" y="0"/>
                  </a:moveTo>
                  <a:lnTo>
                    <a:pt x="0" y="0"/>
                  </a:lnTo>
                  <a:lnTo>
                    <a:pt x="0" y="2331719"/>
                  </a:lnTo>
                  <a:lnTo>
                    <a:pt x="2087879" y="2331719"/>
                  </a:lnTo>
                  <a:lnTo>
                    <a:pt x="208787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pic>
          <p:nvPicPr>
            <p:cNvPr id="692" name="object 4"/>
            <p:cNvPicPr/>
            <p:nvPr/>
          </p:nvPicPr>
          <p:blipFill>
            <a:blip r:embed="rId2"/>
            <a:stretch/>
          </p:blipFill>
          <p:spPr>
            <a:xfrm>
              <a:off x="11109960" y="5076360"/>
              <a:ext cx="869040" cy="1567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93" name="PlaceHolder 1"/>
          <p:cNvSpPr>
            <a:spLocks noGrp="1"/>
          </p:cNvSpPr>
          <p:nvPr>
            <p:ph type="title" idx="4294967295"/>
          </p:nvPr>
        </p:nvSpPr>
        <p:spPr>
          <a:xfrm>
            <a:off x="0" y="368300"/>
            <a:ext cx="2751138" cy="1157288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105"/>
              </a:spcBef>
              <a:buNone/>
              <a:tabLst>
                <a:tab pos="0" algn="l"/>
              </a:tabLst>
            </a:pPr>
            <a:r>
              <a:rPr lang="ru-RU" sz="3200" b="1" strike="noStrike" spc="-12">
                <a:solidFill>
                  <a:srgbClr val="0D5755"/>
                </a:solidFill>
                <a:latin typeface="Times New Roman"/>
                <a:ea typeface="Arial"/>
              </a:rPr>
              <a:t>Комплектация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4" name="object 7"/>
          <p:cNvSpPr/>
          <p:nvPr/>
        </p:nvSpPr>
        <p:spPr>
          <a:xfrm>
            <a:off x="8279280" y="1389600"/>
            <a:ext cx="3144600" cy="2938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состоит</a:t>
            </a:r>
            <a:r>
              <a:rPr lang="ru-RU" sz="2400" b="1" strike="noStrike" spc="-106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26">
                <a:solidFill>
                  <a:srgbClr val="0D5755"/>
                </a:solidFill>
                <a:latin typeface="Times New Roman"/>
                <a:ea typeface="DejaVu Sans"/>
              </a:rPr>
              <a:t>из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ru-RU" sz="2400" b="1" u="sng" strike="noStrike" spc="-12">
                <a:solidFill>
                  <a:srgbClr val="0D5755"/>
                </a:solidFill>
                <a:uFillTx/>
                <a:latin typeface="Times New Roman"/>
                <a:ea typeface="DejaVu Sans"/>
              </a:rPr>
              <a:t>цифровых</a:t>
            </a:r>
            <a:r>
              <a:rPr lang="ru-RU" sz="2400" b="1" u="sng" strike="noStrike" spc="-75">
                <a:solidFill>
                  <a:srgbClr val="0D5755"/>
                </a:solidFill>
                <a:uFillTx/>
                <a:latin typeface="Times New Roman"/>
                <a:ea typeface="DejaVu Sans"/>
              </a:rPr>
              <a:t> </a:t>
            </a:r>
            <a:r>
              <a:rPr lang="ru-RU" sz="2400" b="1" u="sng" strike="noStrike" spc="-21">
                <a:solidFill>
                  <a:srgbClr val="0D5755"/>
                </a:solidFill>
                <a:uFillTx/>
                <a:latin typeface="Times New Roman"/>
                <a:ea typeface="DejaVu Sans"/>
              </a:rPr>
              <a:t>датчиков</a:t>
            </a:r>
            <a:r>
              <a:rPr lang="ru-RU" sz="2400" b="1" strike="noStrike" spc="-21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и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u="sng" strike="noStrike" spc="-12">
                <a:solidFill>
                  <a:srgbClr val="0D5755"/>
                </a:solidFill>
                <a:uFillTx/>
                <a:latin typeface="Times New Roman"/>
                <a:ea typeface="DejaVu Sans"/>
              </a:rPr>
              <a:t>комплектов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u="sng" strike="noStrike" spc="-12">
                <a:solidFill>
                  <a:srgbClr val="0D5755"/>
                </a:solidFill>
                <a:uFillTx/>
                <a:latin typeface="Times New Roman"/>
                <a:ea typeface="DejaVu Sans"/>
              </a:rPr>
              <a:t>сопутствующих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ru-RU" sz="2400" b="1" u="sng" strike="noStrike" spc="-12">
                <a:solidFill>
                  <a:srgbClr val="0D5755"/>
                </a:solidFill>
                <a:uFillTx/>
                <a:latin typeface="Times New Roman"/>
                <a:ea typeface="DejaVu Sans"/>
              </a:rPr>
              <a:t>элементов</a:t>
            </a:r>
            <a:r>
              <a:rPr lang="ru-RU" sz="2400" b="1" u="sng" strike="noStrike" spc="-66">
                <a:solidFill>
                  <a:srgbClr val="0D5755"/>
                </a:solidFill>
                <a:uFillTx/>
                <a:latin typeface="Times New Roman"/>
                <a:ea typeface="DejaVu Sans"/>
              </a:rPr>
              <a:t>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для</a:t>
            </a:r>
            <a:r>
              <a:rPr lang="ru-RU" sz="2400" b="1" strike="noStrike" spc="-66">
                <a:solidFill>
                  <a:srgbClr val="0D5755"/>
                </a:solidFill>
                <a:latin typeface="Times New Roman"/>
                <a:ea typeface="DejaVu Sans"/>
              </a:rPr>
              <a:t> 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опытов </a:t>
            </a:r>
            <a:r>
              <a:rPr lang="ru-RU" sz="2400" b="1" strike="noStrike" spc="-1">
                <a:solidFill>
                  <a:srgbClr val="0D5755"/>
                </a:solidFill>
                <a:latin typeface="Times New Roman"/>
                <a:ea typeface="DejaVu Sans"/>
              </a:rPr>
              <a:t>по</a:t>
            </a:r>
            <a:r>
              <a:rPr lang="ru-RU" sz="2400" b="1" strike="noStrike" spc="-26">
                <a:solidFill>
                  <a:srgbClr val="0D5755"/>
                </a:solidFill>
                <a:latin typeface="Times New Roman"/>
                <a:ea typeface="DejaVu Sans"/>
              </a:rPr>
              <a:t> нейрофизиологии экологии</a:t>
            </a:r>
            <a:r>
              <a:rPr lang="ru-RU" sz="2400" b="1" strike="noStrike" spc="-12">
                <a:solidFill>
                  <a:srgbClr val="0D5755"/>
                </a:solidFill>
                <a:latin typeface="Times New Roman"/>
                <a:ea typeface="DejaVu Sans"/>
              </a:rPr>
              <a:t>,физиологии и биологии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95" name="object 8"/>
          <p:cNvPicPr/>
          <p:nvPr/>
        </p:nvPicPr>
        <p:blipFill>
          <a:blip r:embed="rId3"/>
          <a:stretch/>
        </p:blipFill>
        <p:spPr>
          <a:xfrm>
            <a:off x="9144000" y="0"/>
            <a:ext cx="3047040" cy="1088640"/>
          </a:xfrm>
          <a:prstGeom prst="rect">
            <a:avLst/>
          </a:prstGeom>
          <a:ln w="0">
            <a:noFill/>
          </a:ln>
        </p:spPr>
      </p:pic>
      <p:pic>
        <p:nvPicPr>
          <p:cNvPr id="696" name="Рисунок 695"/>
          <p:cNvPicPr/>
          <p:nvPr/>
        </p:nvPicPr>
        <p:blipFill>
          <a:blip r:embed="rId4"/>
          <a:stretch/>
        </p:blipFill>
        <p:spPr>
          <a:xfrm>
            <a:off x="216360" y="1080000"/>
            <a:ext cx="5362920" cy="3797640"/>
          </a:xfrm>
          <a:prstGeom prst="rect">
            <a:avLst/>
          </a:prstGeom>
          <a:ln w="0">
            <a:noFill/>
          </a:ln>
        </p:spPr>
      </p:pic>
      <p:pic>
        <p:nvPicPr>
          <p:cNvPr id="697" name="Рисунок 696"/>
          <p:cNvPicPr/>
          <p:nvPr/>
        </p:nvPicPr>
        <p:blipFill>
          <a:blip r:embed="rId5"/>
          <a:stretch/>
        </p:blipFill>
        <p:spPr>
          <a:xfrm rot="21363000">
            <a:off x="3560760" y="2312640"/>
            <a:ext cx="4575960" cy="4268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5C6AA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5C6AA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5C6AA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5C6AA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5C6AA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</TotalTime>
  <Words>1139</Words>
  <Application>Microsoft Office PowerPoint</Application>
  <PresentationFormat>Широкоэкранный</PresentationFormat>
  <Paragraphs>215</Paragraphs>
  <Slides>50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67" baseType="lpstr">
      <vt:lpstr>Arial</vt:lpstr>
      <vt:lpstr>Calibri</vt:lpstr>
      <vt:lpstr>Consolas</vt:lpstr>
      <vt:lpstr>DejaVu Sans</vt:lpstr>
      <vt:lpstr>Microsoft Sans Serif</vt:lpstr>
      <vt:lpstr>OpenSymbol</vt:lpstr>
      <vt:lpstr>Roboto</vt:lpstr>
      <vt:lpstr>Symbol</vt:lpstr>
      <vt:lpstr>Times New Roman</vt:lpstr>
      <vt:lpstr>Trebuchet MS</vt:lpstr>
      <vt:lpstr>Wingdings</vt:lpstr>
      <vt:lpstr>Wingdings 3</vt:lpstr>
      <vt:lpstr>Office Theme</vt:lpstr>
      <vt:lpstr>Office Theme</vt:lpstr>
      <vt:lpstr>Office Theme</vt:lpstr>
      <vt:lpstr>Office Theme</vt:lpstr>
      <vt:lpstr>Документ Microsoft Word</vt:lpstr>
      <vt:lpstr>Презентация PowerPoint</vt:lpstr>
      <vt:lpstr>Презентация PowerPoint</vt:lpstr>
      <vt:lpstr>«Центры «Точка роста»</vt:lpstr>
      <vt:lpstr>Цели центра «Точка роста»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Комплектация</vt:lpstr>
      <vt:lpstr>Мультидатчик</vt:lpstr>
      <vt:lpstr>Цифровой осциллографический датчик</vt:lpstr>
      <vt:lpstr>Методическое пособие</vt:lpstr>
      <vt:lpstr>Исследование затухающих колебаний пружинного маятника</vt:lpstr>
      <vt:lpstr>Презентация PowerPoint</vt:lpstr>
      <vt:lpstr>Презентация PowerPoint</vt:lpstr>
      <vt:lpstr>Презентация PowerPoint</vt:lpstr>
      <vt:lpstr>Направления использования оборудования центра «Точка роста»</vt:lpstr>
      <vt:lpstr>Цифровая лаборатория по нейротехнологиям «BitronicsLAB»</vt:lpstr>
      <vt:lpstr>Цифровая лаборатория по нейротехнологиям «BitronicsLAB»</vt:lpstr>
      <vt:lpstr>Цифровая лаборатория по нейротехнологиям «BitronicsLAB»</vt:lpstr>
      <vt:lpstr>Цифровая лаборатория по нейротехнологиям «BitronicsLAB»</vt:lpstr>
      <vt:lpstr>Сборка экспериментальной установки</vt:lpstr>
      <vt:lpstr>Презентация PowerPoint</vt:lpstr>
      <vt:lpstr>Проверка экспериментальной установки и получение сигнала ЭЭГ</vt:lpstr>
      <vt:lpstr>Сборка экспериментальной установки. Часть 3</vt:lpstr>
      <vt:lpstr>Презентация PowerPoint</vt:lpstr>
      <vt:lpstr>Презентация PowerPoint</vt:lpstr>
      <vt:lpstr>Основные ритмы головного мозга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ЭФФЕКТИВНОСТЬ ИСПОЛЬЗОВАНИЯ ЦИФРОВОГО МИКРОСКОПА ПРОЯВЛЯЕТСЯ В:</vt:lpstr>
      <vt:lpstr>Используя цифровые микроскопы  появляется возможность:</vt:lpstr>
      <vt:lpstr>ВЫПОЛНЕНИЕ ЛАБОРАТОРНОЙ РАБОТЫ С ПОМОЩЬЮ ЦИФРОВОГО МИКРОСКОПА</vt:lpstr>
      <vt:lpstr>ИЗОБРАЖЕНИЕ НА БОЛЬШОМ ЭКРАНЕ</vt:lpstr>
      <vt:lpstr>Реализация проекта «Точка роста»</vt:lpstr>
      <vt:lpstr>Презентация PowerPoint</vt:lpstr>
      <vt:lpstr>Презентация PowerPoint</vt:lpstr>
      <vt:lpstr>Презентация PowerPoint</vt:lpstr>
      <vt:lpstr>Презентация PowerPoint</vt:lpstr>
      <vt:lpstr>Исследование давления столба жидкости</vt:lpstr>
      <vt:lpstr>Исследование относительной влажности</vt:lpstr>
      <vt:lpstr>Исследование зависимости силы тока от напряжения</vt:lpstr>
      <vt:lpstr>Используемые ресурсы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 Obstinate</dc:creator>
  <dc:description/>
  <cp:lastModifiedBy>робо 8</cp:lastModifiedBy>
  <cp:revision>21</cp:revision>
  <dcterms:created xsi:type="dcterms:W3CDTF">2024-02-15T16:36:56Z</dcterms:created>
  <dcterms:modified xsi:type="dcterms:W3CDTF">2024-03-26T06:24:54Z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2023-01-19T00:00:00Z</vt:filetime>
  </property>
  <property fmtid="{D5CDD505-2E9C-101B-9397-08002B2CF9AE}" pid="3" name="LastSaved">
    <vt:filetime>2024-02-15T00:00:00Z</vt:filetime>
  </property>
  <property fmtid="{D5CDD505-2E9C-101B-9397-08002B2CF9AE}" pid="4" name="MMClips">
    <vt:i4>2</vt:i4>
  </property>
  <property fmtid="{D5CDD505-2E9C-101B-9397-08002B2CF9AE}" pid="5" name="Notes">
    <vt:i4>22</vt:i4>
  </property>
  <property fmtid="{D5CDD505-2E9C-101B-9397-08002B2CF9AE}" pid="6" name="PresentationFormat">
    <vt:lpwstr>On-screen Show (4:3)</vt:lpwstr>
  </property>
  <property fmtid="{D5CDD505-2E9C-101B-9397-08002B2CF9AE}" pid="7" name="Slides">
    <vt:i4>22</vt:i4>
  </property>
</Properties>
</file>