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0018" autoAdjust="0"/>
  </p:normalViewPr>
  <p:slideViewPr>
    <p:cSldViewPr>
      <p:cViewPr varScale="1">
        <p:scale>
          <a:sx n="66" d="100"/>
          <a:sy n="66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826CC-FE80-41DC-8273-4C8A62A34D72}" type="datetimeFigureOut">
              <a:rPr lang="ru-RU" smtClean="0"/>
              <a:pPr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DB95F-78CF-448D-8D3B-C79097ABC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08719"/>
            <a:ext cx="7416824" cy="216024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Тема : «Сенсорное воспитание детей младшего дошкольного возраста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886200"/>
            <a:ext cx="4176464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МБ ДОУ «ЦРР – детский сад № 139»</a:t>
            </a:r>
          </a:p>
          <a:p>
            <a:r>
              <a:rPr lang="ru-RU" sz="2200" dirty="0" smtClean="0">
                <a:solidFill>
                  <a:srgbClr val="FF0000"/>
                </a:solidFill>
              </a:rPr>
              <a:t>Воспитатель: Ушакова Н.В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4" name="Рисунок 3" descr="1674762376_top-fon-com-p-fon-dlya-prezentatsii-po-sensornomu-razvit-1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8266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09093338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516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13092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359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13092447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766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13093912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734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1709305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828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2215423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906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2709460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594"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2816052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8125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762372_top-fon-com-p-fon-dlya-prezentatsii-po-sensornomu-razvit-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536504"/>
          </a:xfrm>
        </p:spPr>
        <p:txBody>
          <a:bodyPr/>
          <a:lstStyle/>
          <a:p>
            <a:r>
              <a:rPr lang="ru-RU" i="1" dirty="0" smtClean="0"/>
              <a:t>«Самые далеко идущие успехи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науки и техники рассчитаны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не только на мыслящего,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но и ощущающего человека»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Б. Г. Ананьев.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Tm="5312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762403_top-fon-com-p-fon-dlya-prezentatsii-po-sensornomu-razvit-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Младший возраст – особый период становления органов и систем и, прежде всего, функции мозга. Ранний возраст – самое благоприятное время для сенсорного воспитания, без которого невозможно нормальное формирование умственных способностей ребенка. Этот период важен для совершенствования деятельности органов чувств, накопления представлений об окружающем мире, распознавания творческих способностей.</a:t>
            </a:r>
            <a:endParaRPr lang="ru-RU" sz="2800" dirty="0"/>
          </a:p>
        </p:txBody>
      </p:sp>
    </p:spTree>
  </p:cSld>
  <p:clrMapOvr>
    <a:masterClrMapping/>
  </p:clrMapOvr>
  <p:transition spd="med" advTm="10078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762357_top-fon-com-p-fon-dlya-prezentatsii-po-sensornomu-razvit-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9046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Сенсорное развитие ребенка –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 д. Значение сенсорного развития в раннем и дошкольном возрасте трудно переоценить. Именно этот возраст наиболее благоприятен для совершенствования деятельности органов чувств, накоплении представлений об окружающем мире</a:t>
            </a:r>
            <a:endParaRPr lang="ru-RU" sz="2800" dirty="0"/>
          </a:p>
        </p:txBody>
      </p:sp>
    </p:spTree>
  </p:cSld>
  <p:clrMapOvr>
    <a:masterClrMapping/>
  </p:clrMapOvr>
  <p:transition spd="med" advTm="11125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204864"/>
            <a:ext cx="576064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Таким образом, проблема формирования сенсорной культуры является приоритетной, имеет первостепенное значение в развитии ребенка и требует пристального внимания.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Рисунок 2" descr="1674762384_top-fon-com-p-fon-dlya-prezentatsii-po-sensornomu-razvit-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081120" cy="6858000"/>
          </a:xfrm>
          <a:prstGeom prst="rect">
            <a:avLst/>
          </a:prstGeom>
        </p:spPr>
      </p:pic>
    </p:spTree>
  </p:cSld>
  <p:clrMapOvr>
    <a:masterClrMapping/>
  </p:clrMapOvr>
  <p:transition spd="med" advTm="8578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762395_top-fon-com-p-fon-dlya-prezentatsii-po-sensornomu-razvit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617869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00"/>
                </a:solidFill>
              </a:rPr>
              <a:t>Но, как известно, основной формой и содержанием организации жизни детей является игра, игра - самая любимая и естественная деятельность дошкольников. "Для детей дошкольного возраста игры имеют исключительное значение: игра для них - учеба, игра для них - труд, игра для них - серьезная форма воспитания. Игра для дошкольников - способ познания окружающего", - говорила Н. К. Крупская.</a:t>
            </a:r>
            <a:br>
              <a:rPr lang="ru-RU" sz="2700" dirty="0" smtClean="0">
                <a:solidFill>
                  <a:srgbClr val="FFFF00"/>
                </a:solidFill>
              </a:rPr>
            </a:br>
            <a:r>
              <a:rPr lang="ru-RU" sz="2700" dirty="0" smtClean="0">
                <a:solidFill>
                  <a:srgbClr val="FFFF00"/>
                </a:solidFill>
              </a:rPr>
              <a:t>Играя, ребенок учится осязанию, восприятию и усваивает все сенсорные эталоны; учится сопоставлять, сравнивать, устанавливать закономерности, принимать самостоятельное решение; развивается и познает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 spd="med" advTm="19125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4762288_top-fon-com-p-fon-dlya-prezentatsii-po-sensornomu-razvi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Работа в данном направлении помогает:</a:t>
            </a:r>
            <a:br>
              <a:rPr lang="ru-RU" sz="2000" dirty="0" smtClean="0"/>
            </a:br>
            <a:r>
              <a:rPr lang="ru-RU" sz="2000" dirty="0" smtClean="0"/>
              <a:t>- научить детей различать основные цвета;</a:t>
            </a:r>
            <a:br>
              <a:rPr lang="ru-RU" sz="2000" dirty="0" smtClean="0"/>
            </a:br>
            <a:r>
              <a:rPr lang="ru-RU" sz="2000" dirty="0" smtClean="0"/>
              <a:t>- познакомить детей с величиной и формой предметов;</a:t>
            </a:r>
            <a:br>
              <a:rPr lang="ru-RU" sz="2000" dirty="0" smtClean="0"/>
            </a:br>
            <a:r>
              <a:rPr lang="ru-RU" sz="2000" dirty="0" smtClean="0"/>
              <a:t>- сформировать навыки самостоятельной деятельности;</a:t>
            </a:r>
            <a:br>
              <a:rPr lang="ru-RU" sz="2000" dirty="0" smtClean="0"/>
            </a:br>
            <a:r>
              <a:rPr lang="ru-RU" sz="2000" dirty="0" smtClean="0"/>
              <a:t>- повысить самооценку детей, их уверенность в себе;</a:t>
            </a:r>
            <a:br>
              <a:rPr lang="ru-RU" sz="2000" dirty="0" smtClean="0"/>
            </a:br>
            <a:r>
              <a:rPr lang="ru-RU" sz="2000" dirty="0" smtClean="0"/>
              <a:t>- развить творческие способности, любознательность, наблюдательность;</a:t>
            </a:r>
            <a:br>
              <a:rPr lang="ru-RU" sz="2000" dirty="0" smtClean="0"/>
            </a:br>
            <a:r>
              <a:rPr lang="ru-RU" sz="2000" dirty="0" smtClean="0"/>
              <a:t>- сплотить детский коллектив.</a:t>
            </a:r>
            <a:br>
              <a:rPr lang="ru-RU" sz="2000" dirty="0" smtClean="0"/>
            </a:br>
            <a:r>
              <a:rPr lang="ru-RU" sz="2000" dirty="0" smtClean="0"/>
              <a:t>- развивать мелкую моторику пальцев, кистей рук;</a:t>
            </a:r>
            <a:br>
              <a:rPr lang="ru-RU" sz="2000" dirty="0" smtClean="0"/>
            </a:br>
            <a:r>
              <a:rPr lang="ru-RU" sz="2000" dirty="0" smtClean="0"/>
              <a:t>- совершенствовать движения рук, развивая психические процессы:</a:t>
            </a:r>
            <a:br>
              <a:rPr lang="ru-RU" sz="2000" dirty="0" smtClean="0"/>
            </a:br>
            <a:r>
              <a:rPr lang="ru-RU" sz="2000" dirty="0" smtClean="0"/>
              <a:t>- произвольное внимание;</a:t>
            </a:r>
            <a:br>
              <a:rPr lang="ru-RU" sz="2000" dirty="0" smtClean="0"/>
            </a:br>
            <a:r>
              <a:rPr lang="ru-RU" sz="2000" dirty="0" smtClean="0"/>
              <a:t>- логическое мышление;</a:t>
            </a:r>
            <a:br>
              <a:rPr lang="ru-RU" sz="2000" dirty="0" smtClean="0"/>
            </a:br>
            <a:r>
              <a:rPr lang="ru-RU" sz="2000" dirty="0" smtClean="0"/>
              <a:t>- зрительное и слуховое восприятие;</a:t>
            </a:r>
            <a:br>
              <a:rPr lang="ru-RU" sz="2000" dirty="0" smtClean="0"/>
            </a:br>
            <a:r>
              <a:rPr lang="ru-RU" sz="2000" dirty="0" smtClean="0"/>
              <a:t>- память;</a:t>
            </a:r>
            <a:br>
              <a:rPr lang="ru-RU" sz="2000" dirty="0" smtClean="0"/>
            </a:br>
            <a:r>
              <a:rPr lang="ru-RU" sz="2000" dirty="0" smtClean="0"/>
              <a:t>- речь детей.</a:t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 spd="med" advTm="15328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09075101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625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20230209075458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5469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246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Тема : «Сенсорное воспитание детей младшего дошкольного возраста»</vt:lpstr>
      <vt:lpstr>«Самые далеко идущие успехи науки и техники рассчитаны не только на мыслящего, но и ощущающего человека» Б. Г. Ананьев. </vt:lpstr>
      <vt:lpstr>Младший возраст – особый период становления органов и систем и, прежде всего, функции мозга. Ранний возраст – самое благоприятное время для сенсорного воспитания, без которого невозможно нормальное формирование умственных способностей ребенка. Этот период важен для совершенствования деятельности органов чувств, накопления представлений об окружающем мире, распознавания творческих способностей.</vt:lpstr>
      <vt:lpstr>Сенсорное развитие ребенка –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 д. Значение сенсорного развития в раннем и дошкольном возрасте трудно переоценить. Именно этот возраст наиболее благоприятен для совершенствования деятельности органов чувств, накоплении представлений об окружающем мире</vt:lpstr>
      <vt:lpstr>Таким образом, проблема формирования сенсорной культуры является приоритетной, имеет первостепенное значение в развитии ребенка и требует пристального внимания. </vt:lpstr>
      <vt:lpstr>Но, как известно, основной формой и содержанием организации жизни детей является игра, игра - самая любимая и естественная деятельность дошкольников. "Для детей дошкольного возраста игры имеют исключительное значение: игра для них - учеба, игра для них - труд, игра для них - серьезная форма воспитания. Игра для дошкольников - способ познания окружающего", - говорила Н. К. Крупская. Играя, ребенок учится осязанию, восприятию и усваивает все сенсорные эталоны; учится сопоставлять, сравнивать, устанавливать закономерности, принимать самостоятельное решение; развивается и познает.  </vt:lpstr>
      <vt:lpstr>Работа в данном направлении помогает: - научить детей различать основные цвета; - познакомить детей с величиной и формой предметов; - сформировать навыки самостоятельной деятельности; - повысить самооценку детей, их уверенность в себе; - развить творческие способности, любознательность, наблюдательность; - сплотить детский коллектив. - развивать мелкую моторику пальцев, кистей рук; - совершенствовать движения рук, развивая психические процессы: - произвольное внимание; - логическое мышление; - зрительное и слуховое восприятие; - память; - речь детей.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 «Сенсорное воспитание детей младшего дошкольного возраста»</dc:title>
  <dc:creator>Russ81</dc:creator>
  <cp:lastModifiedBy>Russ81</cp:lastModifiedBy>
  <cp:revision>18</cp:revision>
  <dcterms:created xsi:type="dcterms:W3CDTF">2023-02-22T15:42:46Z</dcterms:created>
  <dcterms:modified xsi:type="dcterms:W3CDTF">2023-03-26T16:27:45Z</dcterms:modified>
</cp:coreProperties>
</file>