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9" r:id="rId3"/>
    <p:sldId id="281" r:id="rId4"/>
    <p:sldId id="258" r:id="rId5"/>
    <p:sldId id="280" r:id="rId6"/>
    <p:sldId id="260" r:id="rId7"/>
    <p:sldId id="272" r:id="rId8"/>
    <p:sldId id="261" r:id="rId9"/>
    <p:sldId id="263" r:id="rId10"/>
    <p:sldId id="264" r:id="rId11"/>
    <p:sldId id="277" r:id="rId12"/>
    <p:sldId id="262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556792"/>
            <a:ext cx="7772400" cy="333980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Познавательно-игровой проект </a:t>
            </a:r>
            <a:r>
              <a:rPr lang="ru-RU" dirty="0"/>
              <a:t>«</a:t>
            </a:r>
            <a:r>
              <a:rPr lang="ru-RU" dirty="0" smtClean="0"/>
              <a:t>Использование </a:t>
            </a:r>
            <a:r>
              <a:rPr lang="ru-RU" dirty="0"/>
              <a:t>головоломок в игровой деятельности</a:t>
            </a:r>
            <a:r>
              <a:rPr lang="ru-RU" dirty="0" smtClean="0"/>
              <a:t>»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797152"/>
            <a:ext cx="6400800" cy="1473200"/>
          </a:xfrm>
        </p:spPr>
        <p:txBody>
          <a:bodyPr>
            <a:normAutofit/>
          </a:bodyPr>
          <a:lstStyle/>
          <a:p>
            <a:pPr algn="r"/>
            <a:r>
              <a:rPr lang="ru-RU" b="1" dirty="0">
                <a:solidFill>
                  <a:srgbClr val="7030A0"/>
                </a:solidFill>
              </a:rPr>
              <a:t>Воспитатели:</a:t>
            </a:r>
          </a:p>
          <a:p>
            <a:pPr algn="r"/>
            <a:r>
              <a:rPr lang="ru-RU" b="1" dirty="0" smtClean="0">
                <a:solidFill>
                  <a:srgbClr val="7030A0"/>
                </a:solidFill>
              </a:rPr>
              <a:t>Семенычева С.А.</a:t>
            </a:r>
            <a:endParaRPr lang="ru-RU" b="1" dirty="0">
              <a:solidFill>
                <a:srgbClr val="7030A0"/>
              </a:solidFill>
            </a:endParaRPr>
          </a:p>
          <a:p>
            <a:pPr algn="r"/>
            <a:r>
              <a:rPr lang="ru-RU" b="1" dirty="0" smtClean="0">
                <a:solidFill>
                  <a:srgbClr val="7030A0"/>
                </a:solidFill>
              </a:rPr>
              <a:t>Якимова М.С.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868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92" y="3513896"/>
            <a:ext cx="3779912" cy="3168352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697707"/>
            <a:ext cx="2952328" cy="2800729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924" y="2780928"/>
            <a:ext cx="1818779" cy="3936437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29856" y="659730"/>
            <a:ext cx="6882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математике с применением игры головоломки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Колумбово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яйцо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26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1460475" cy="297633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397" y="1568655"/>
            <a:ext cx="2074272" cy="214837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106297"/>
            <a:ext cx="1363513" cy="230788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978" y="1412775"/>
            <a:ext cx="2520280" cy="214837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3824924"/>
            <a:ext cx="2152973" cy="287063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333716"/>
            <a:ext cx="8197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Развиваемся играя настольные игры головоломки</a:t>
            </a:r>
          </a:p>
          <a:p>
            <a:r>
              <a:rPr lang="ru-RU" sz="2400" b="1" dirty="0" err="1" smtClean="0">
                <a:solidFill>
                  <a:srgbClr val="002060"/>
                </a:solidFill>
              </a:rPr>
              <a:t>Танграм</a:t>
            </a:r>
            <a:r>
              <a:rPr lang="ru-RU" sz="2400" b="1" dirty="0" smtClean="0">
                <a:solidFill>
                  <a:srgbClr val="002060"/>
                </a:solidFill>
              </a:rPr>
              <a:t>, Вьетнамский круг, Палочки </a:t>
            </a:r>
            <a:r>
              <a:rPr lang="ru-RU" sz="2400" b="1" dirty="0" err="1" smtClean="0">
                <a:solidFill>
                  <a:srgbClr val="002060"/>
                </a:solidFill>
              </a:rPr>
              <a:t>Кюизенера</a:t>
            </a:r>
            <a:r>
              <a:rPr lang="ru-RU" sz="2400" b="1" dirty="0" smtClean="0">
                <a:solidFill>
                  <a:srgbClr val="002060"/>
                </a:solidFill>
              </a:rPr>
              <a:t>, Блоки </a:t>
            </a:r>
            <a:r>
              <a:rPr lang="ru-RU" sz="2400" b="1" dirty="0" err="1" smtClean="0">
                <a:solidFill>
                  <a:srgbClr val="002060"/>
                </a:solidFill>
              </a:rPr>
              <a:t>Дьенеша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915" y="3756303"/>
            <a:ext cx="1338335" cy="289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1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094" y="1268760"/>
            <a:ext cx="3652378" cy="2304256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560" y="3882915"/>
            <a:ext cx="2408209" cy="2836587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971" y="3861048"/>
            <a:ext cx="2808312" cy="285845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139952" y="257407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Составь фигуру из геометрических фигур.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306" y="386443"/>
            <a:ext cx="3450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«Что такое головоломки и их виды»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43" y="1586772"/>
            <a:ext cx="3636521" cy="16795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43" y="3266290"/>
            <a:ext cx="4119625" cy="15355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43" y="4801792"/>
            <a:ext cx="4407657" cy="189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2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настольных игр сделанных своими руками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Памятка для родителей «Развитие мышления у детей»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Создание альбомов для игр головоломок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Создание в группе уголка логических игр.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Создание картотеки дидактических игр.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4807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/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«3 этап Заключительный»</a:t>
            </a:r>
            <a:r>
              <a:rPr lang="ru-RU" sz="3200" b="1" dirty="0">
                <a:solidFill>
                  <a:srgbClr val="002060"/>
                </a:solidFill>
              </a:rPr>
              <a:t/>
            </a:r>
            <a:br>
              <a:rPr lang="ru-RU" sz="3200" b="1" dirty="0">
                <a:solidFill>
                  <a:srgbClr val="002060"/>
                </a:solidFill>
              </a:rPr>
            </a:b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02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23573" y="3456322"/>
            <a:ext cx="2524927" cy="3644296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86" y="1599437"/>
            <a:ext cx="3577384" cy="1872208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70" y="3471645"/>
            <a:ext cx="3168352" cy="315906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98286" y="188640"/>
            <a:ext cx="44187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логических игр, альбомы и картотека игр головоломок</a:t>
            </a: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586" y="1529696"/>
            <a:ext cx="3323414" cy="2475368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617010" y="345431"/>
            <a:ext cx="4203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для родителей «Развитие мышления у детей»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7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0044" y="476672"/>
            <a:ext cx="842493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проекта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подготовительной группы №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Семенычева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проекта: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головоломок в игровой деятельности»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Познавательно-игровой, творческий, групповой.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дети подготовительной группы, воспитатели, родители воспитанников, старший воспитатель.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Октябрь, ноябрь, декабрь(среднесрочный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2400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74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ребенок </a:t>
            </a:r>
          </a:p>
          <a:p>
            <a:pPr lvl="0"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много знать и уметь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знания на практике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и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инициативным, самостоятельным, способным на творческий подход к любому делу.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chemeClr val="tx1"/>
                </a:solidFill>
              </a:rPr>
              <a:t>Проблема</a:t>
            </a:r>
            <a:endParaRPr lang="ru-RU" sz="40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50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904656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5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5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логического мышления детей старшего дошкольного возраста при помощи игр </a:t>
            </a:r>
            <a:r>
              <a:rPr lang="ru-RU" sz="5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головоломок.</a:t>
            </a:r>
            <a:endParaRPr lang="ru-RU" sz="51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900" b="1" u="sng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Задачи проекта:</a:t>
            </a:r>
            <a:endParaRPr lang="ru-RU" sz="5900" b="1" u="sng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900" b="1" dirty="0" smtClean="0">
                <a:solidFill>
                  <a:srgbClr val="7030A0"/>
                </a:solidFill>
              </a:rPr>
              <a:t> 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дошкольников интерес к логическим играм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мыслительную деятельность;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Мотивировать детей к использованию головоломок в повседневной жизни;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Воспитывать у детей желание к получению новых знаний и навыков.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Закрепить навыки, полученные в игре.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Приучать детей выполнять определенные правила, действовать в коллективе.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Активизировать словарь детей.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Пополнить и обогатить предметно развивающую образовательную среду.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Повысить компетентность родителей по вопросам касающихся  игр головоломок.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Укрепить партнерское отношение с семьей.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900" b="1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900" b="1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9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8328"/>
            <a:ext cx="8219256" cy="42637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Цель проекта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1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908720"/>
            <a:ext cx="662473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</a:t>
            </a:r>
            <a:r>
              <a:rPr lang="ru-RU" sz="3200" b="1" dirty="0">
                <a:solidFill>
                  <a:srgbClr val="FF0000"/>
                </a:solidFill>
                <a:latin typeface="+mj-lt"/>
              </a:rPr>
              <a:t>Ожидаемые результаты: </a:t>
            </a:r>
            <a:endParaRPr lang="ru-RU" sz="3200" b="1" dirty="0" smtClean="0">
              <a:solidFill>
                <a:srgbClr val="FF0000"/>
              </a:solidFill>
              <a:latin typeface="+mj-lt"/>
            </a:endParaRPr>
          </a:p>
          <a:p>
            <a:endParaRPr lang="ru-RU" sz="2800" dirty="0"/>
          </a:p>
          <a:p>
            <a:pPr algn="ctr"/>
            <a:r>
              <a:rPr lang="ru-RU" sz="2800" dirty="0"/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у детей интереса и инициативы к решению логических игр;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-Дети в ходе игр демонстрируют умения сравнивать, обобщать, систематизировать;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Участие родителей в изготовлении альбомов «В стране головоломок».</a:t>
            </a:r>
          </a:p>
        </p:txBody>
      </p:sp>
    </p:spTree>
    <p:extLst>
      <p:ext uri="{BB962C8B-B14F-4D97-AF65-F5344CB8AC3E}">
        <p14:creationId xmlns:p14="http://schemas.microsoft.com/office/powerpoint/2010/main" val="101111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988840"/>
            <a:ext cx="6402825" cy="316266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-Изучение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 по теме проекта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необходимых условий реализации проекта.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Постановить  проблему перед детьми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-Информирование, анкетирование родителей.</a:t>
            </a:r>
          </a:p>
          <a:p>
            <a:pPr marL="0" indent="0">
              <a:buNone/>
            </a:pPr>
            <a:endParaRPr lang="ru-RU" b="1" dirty="0" smtClean="0">
              <a:solidFill>
                <a:srgbClr val="7030A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1 этап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организационно – </a:t>
            </a:r>
            <a:r>
              <a:rPr lang="ru-RU" b="1" dirty="0" smtClean="0">
                <a:solidFill>
                  <a:srgbClr val="002060"/>
                </a:solidFill>
              </a:rPr>
              <a:t>диагностический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D:\21-22 СРЕДНЯЯ\для отчета\osnovnaya-obrazovatelnaya-programma-doshkolnogo-obrazovaniya-ot-rozhdeniya-do-shkoly-fgo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2" t="17062" r="28041" b="17561"/>
          <a:stretch/>
        </p:blipFill>
        <p:spPr bwMode="auto">
          <a:xfrm>
            <a:off x="7092280" y="1772816"/>
            <a:ext cx="1937657" cy="2852057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192" y="4221088"/>
            <a:ext cx="1976939" cy="2438032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3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32127"/>
            <a:ext cx="2157412" cy="305374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54" y="3934019"/>
            <a:ext cx="1999143" cy="282971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687" y="3934019"/>
            <a:ext cx="1999142" cy="282971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78734" y="465136"/>
            <a:ext cx="2725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для родителей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510" y="2119776"/>
            <a:ext cx="4464496" cy="3628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5562" y="1052736"/>
            <a:ext cx="3794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родителей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2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620688"/>
            <a:ext cx="8424935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Ноябрь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с детьми осуществлялась в образовательной деятельности, совместной деятельности со взрослыми, в самостоятельной деятельности детей.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детьми: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образовательная работа с детьми, для решения поставленных задач.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Беседы, «Что такое головоломки и для чего они нужны»; «Какие бывают головоломки»;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 на темы: «Что такое головоломки»,  « Мир головоломок».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 изучение головоломок.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Подборка художественных произведений,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потешек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загадок, разнообразных игр по данной теме, логических задач, упражнений, непосредственно-образовательная деятельность по пяти образовательным областям ФГОС.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-Дидактические игры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фигуру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Лабиринт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лишнее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Веселый лабиринт»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проведена разнообразная работа с родителями.</a:t>
            </a:r>
          </a:p>
          <a:p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19256" cy="720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2 </a:t>
            </a:r>
            <a:r>
              <a:rPr lang="ru-RU" b="1" dirty="0">
                <a:solidFill>
                  <a:srgbClr val="002060"/>
                </a:solidFill>
              </a:rPr>
              <a:t>этап – основной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0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3" y="1039814"/>
            <a:ext cx="2748182" cy="1968317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46" y="2693984"/>
            <a:ext cx="3288365" cy="1501366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876" y="4371313"/>
            <a:ext cx="2861706" cy="239127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709410"/>
            <a:ext cx="2460149" cy="3053178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4465075"/>
            <a:ext cx="3024337" cy="2203749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27584" y="326353"/>
            <a:ext cx="4487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 изучение головоломок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67876" y="3420545"/>
            <a:ext cx="2726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Танграм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Вьетнамский круг.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35063" y="464853"/>
            <a:ext cx="2334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Колумбово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яйцо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6821" y="3152064"/>
            <a:ext cx="2841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2984" y="2093050"/>
            <a:ext cx="5111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Уникуб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Никитина, Квадрат Пифагора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07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</TotalTime>
  <Words>510</Words>
  <Application>Microsoft Office PowerPoint</Application>
  <PresentationFormat>Экран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          Познавательно-игровой проект «Использование головоломок в игровой деятельности»  </vt:lpstr>
      <vt:lpstr>Презентация PowerPoint</vt:lpstr>
      <vt:lpstr>Проблема</vt:lpstr>
      <vt:lpstr>Цель проекта</vt:lpstr>
      <vt:lpstr>Презентация PowerPoint</vt:lpstr>
      <vt:lpstr>1 этап  организационно – диагностический</vt:lpstr>
      <vt:lpstr>Презентация PowerPoint</vt:lpstr>
      <vt:lpstr> 2 этап – основной  </vt:lpstr>
      <vt:lpstr>Презентация PowerPoint</vt:lpstr>
      <vt:lpstr>Презентация PowerPoint</vt:lpstr>
      <vt:lpstr>Презентация PowerPoint</vt:lpstr>
      <vt:lpstr>Презентация PowerPoint</vt:lpstr>
      <vt:lpstr> «3 этап Заключительный»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Познавательный творческий проект в средней группе  «Мир природы родного края»  </dc:title>
  <dc:creator>Мой компьютер</dc:creator>
  <cp:lastModifiedBy>Дмитрий</cp:lastModifiedBy>
  <cp:revision>56</cp:revision>
  <dcterms:created xsi:type="dcterms:W3CDTF">2022-02-22T19:02:22Z</dcterms:created>
  <dcterms:modified xsi:type="dcterms:W3CDTF">2024-04-17T11:28:02Z</dcterms:modified>
</cp:coreProperties>
</file>