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19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4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27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608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1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335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976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199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69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75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321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33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68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08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71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73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0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C694280-8C16-48BA-A10F-FB39D29A3880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B737FD-2B13-4C42-A13F-AC0504EBC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1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С</a:t>
            </a:r>
            <a:r>
              <a:rPr lang="en-US" b="1" dirty="0" err="1" smtClean="0"/>
              <a:t>lothes</a:t>
            </a:r>
            <a:r>
              <a:rPr lang="en-US" b="1" dirty="0" smtClean="0"/>
              <a:t> &amp; Fashion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Module 4b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278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 smtClean="0"/>
              <a:t>Fit, suit, match</a:t>
            </a:r>
            <a:endParaRPr lang="ru-RU" sz="54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i="1" u="sng" dirty="0" smtClean="0"/>
              <a:t>Fit</a:t>
            </a:r>
            <a:r>
              <a:rPr lang="en-US" sz="3200" b="1" dirty="0" smtClean="0"/>
              <a:t> – </a:t>
            </a:r>
            <a:r>
              <a:rPr lang="ru-RU" sz="3200" b="1" dirty="0" smtClean="0"/>
              <a:t>подходить по размеру</a:t>
            </a:r>
          </a:p>
          <a:p>
            <a:r>
              <a:rPr lang="en-US" sz="3200" b="1" i="1" u="sng" dirty="0" smtClean="0"/>
              <a:t>Suit</a:t>
            </a:r>
            <a:r>
              <a:rPr lang="en-US" sz="3200" b="1" dirty="0" smtClean="0"/>
              <a:t> – </a:t>
            </a:r>
            <a:r>
              <a:rPr lang="ru-RU" sz="3200" b="1" dirty="0" smtClean="0"/>
              <a:t>подходить, идти ( по отношению к внешности)</a:t>
            </a:r>
          </a:p>
          <a:p>
            <a:r>
              <a:rPr lang="en-US" sz="3200" b="1" i="1" u="sng" dirty="0" smtClean="0"/>
              <a:t>Match</a:t>
            </a:r>
            <a:r>
              <a:rPr lang="en-US" sz="3200" b="1" dirty="0" smtClean="0"/>
              <a:t> – </a:t>
            </a:r>
            <a:r>
              <a:rPr lang="ru-RU" sz="3200" b="1" dirty="0" smtClean="0"/>
              <a:t>сочетаться</a:t>
            </a:r>
            <a:endParaRPr lang="en-US" sz="3200" b="1" dirty="0" smtClean="0"/>
          </a:p>
          <a:p>
            <a:r>
              <a:rPr lang="en-US" sz="3200" b="1" i="1" u="sng" dirty="0"/>
              <a:t>Go with </a:t>
            </a:r>
            <a:r>
              <a:rPr lang="en-US" sz="3200" b="1" i="1" dirty="0"/>
              <a:t>- </a:t>
            </a:r>
            <a:r>
              <a:rPr lang="ru-RU" sz="3200" b="1" i="1" dirty="0"/>
              <a:t>подходить</a:t>
            </a:r>
          </a:p>
        </p:txBody>
      </p:sp>
    </p:spTree>
    <p:extLst>
      <p:ext uri="{BB962C8B-B14F-4D97-AF65-F5344CB8AC3E}">
        <p14:creationId xmlns:p14="http://schemas.microsoft.com/office/powerpoint/2010/main" val="33307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167" y="847209"/>
            <a:ext cx="5179639" cy="50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 / enough (</a:t>
            </a:r>
            <a:r>
              <a:rPr lang="ru-RU" dirty="0" smtClean="0"/>
              <a:t>слишком</a:t>
            </a:r>
            <a:r>
              <a:rPr lang="en-US" dirty="0" smtClean="0"/>
              <a:t>/</a:t>
            </a:r>
            <a:r>
              <a:rPr lang="ru-RU" dirty="0" smtClean="0"/>
              <a:t>достаточно)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8913" y="2580969"/>
            <a:ext cx="6454174" cy="311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Too (c</a:t>
            </a:r>
            <a:r>
              <a:rPr lang="ru-RU" b="1" i="1" dirty="0" smtClean="0"/>
              <a:t>лишком – чрезмерное кол-во чего-либо, отрицательное значение)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dirty="0" err="1" smtClean="0"/>
              <a:t>Mr</a:t>
            </a:r>
            <a:r>
              <a:rPr lang="en-US" sz="3200" dirty="0" smtClean="0"/>
              <a:t> Smith is </a:t>
            </a:r>
            <a:r>
              <a:rPr lang="en-US" sz="3200" b="1" dirty="0" smtClean="0"/>
              <a:t>too</a:t>
            </a:r>
            <a:r>
              <a:rPr lang="en-US" sz="3200" dirty="0" smtClean="0"/>
              <a:t> busy to see you right now.</a:t>
            </a:r>
            <a:endParaRPr lang="ru-RU" dirty="0" smtClean="0"/>
          </a:p>
          <a:p>
            <a:pPr algn="ctr"/>
            <a:r>
              <a:rPr lang="ru-RU" sz="3200" b="1" i="1" dirty="0" smtClean="0"/>
              <a:t>Употребление</a:t>
            </a:r>
            <a:r>
              <a:rPr lang="ru-RU" sz="3200" dirty="0" smtClean="0"/>
              <a:t>: перед </a:t>
            </a:r>
            <a:r>
              <a:rPr lang="ru-RU" sz="3200" dirty="0" err="1" smtClean="0"/>
              <a:t>прилаг</a:t>
            </a:r>
            <a:r>
              <a:rPr lang="ru-RU" sz="3200" dirty="0" smtClean="0"/>
              <a:t>. и наречиями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801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955" y="849397"/>
            <a:ext cx="11135031" cy="1185880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Enough (</a:t>
            </a:r>
            <a:r>
              <a:rPr lang="ru-RU" b="1" i="1" dirty="0" smtClean="0"/>
              <a:t>достаточно – достаточное кол-во какого-либо качества, положительное значение)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Emma can speak Spanish well </a:t>
            </a:r>
            <a:r>
              <a:rPr lang="en-US" sz="2800" b="1" dirty="0" smtClean="0"/>
              <a:t>enough</a:t>
            </a:r>
            <a:r>
              <a:rPr lang="en-US" sz="2800" dirty="0" smtClean="0"/>
              <a:t> to have a simple conversation.</a:t>
            </a:r>
          </a:p>
          <a:p>
            <a:pPr algn="ctr"/>
            <a:r>
              <a:rPr lang="en-US" sz="2800" dirty="0" smtClean="0"/>
              <a:t>Tom is not old </a:t>
            </a:r>
            <a:r>
              <a:rPr lang="en-US" sz="2800" b="1" dirty="0" smtClean="0"/>
              <a:t>enough</a:t>
            </a:r>
            <a:r>
              <a:rPr lang="en-US" sz="2800" dirty="0" smtClean="0"/>
              <a:t> to drive.</a:t>
            </a:r>
          </a:p>
          <a:p>
            <a:r>
              <a:rPr lang="ru-RU" sz="3200" b="1" i="1" dirty="0" smtClean="0"/>
              <a:t>Употребление</a:t>
            </a:r>
            <a:r>
              <a:rPr lang="ru-RU" dirty="0" smtClean="0"/>
              <a:t>: </a:t>
            </a:r>
            <a:r>
              <a:rPr lang="ru-RU" sz="2800" dirty="0" smtClean="0"/>
              <a:t>после наречий и прилагательных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499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Enough/not enough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Также употребляются перед существительными:</a:t>
            </a:r>
            <a:endParaRPr lang="en-US" b="1" i="1" dirty="0" smtClean="0"/>
          </a:p>
          <a:p>
            <a:endParaRPr lang="ru-RU" b="1" i="1" dirty="0" smtClean="0"/>
          </a:p>
          <a:p>
            <a:pPr algn="ctr"/>
            <a:r>
              <a:rPr lang="en-US" dirty="0" smtClean="0"/>
              <a:t>We have </a:t>
            </a:r>
            <a:r>
              <a:rPr lang="en-US" b="1" dirty="0" smtClean="0"/>
              <a:t>enough</a:t>
            </a:r>
            <a:r>
              <a:rPr lang="en-US" dirty="0" smtClean="0"/>
              <a:t> time before the plane leaves so there’s no need to hurry.</a:t>
            </a:r>
          </a:p>
          <a:p>
            <a:pPr algn="ctr"/>
            <a:r>
              <a:rPr lang="en-US" dirty="0" smtClean="0"/>
              <a:t>There were not </a:t>
            </a:r>
            <a:r>
              <a:rPr lang="en-US" b="1" dirty="0" smtClean="0"/>
              <a:t>enough</a:t>
            </a:r>
            <a:r>
              <a:rPr lang="en-US" dirty="0" smtClean="0"/>
              <a:t> chairs for everyone so some people had to stand.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46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405" y="707922"/>
            <a:ext cx="9862193" cy="541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0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i="1" dirty="0" smtClean="0"/>
              <a:t>Pattern (</a:t>
            </a:r>
            <a:r>
              <a:rPr lang="ru-RU" sz="5400" b="1" i="1" dirty="0" smtClean="0"/>
              <a:t>Узор)</a:t>
            </a:r>
            <a:endParaRPr lang="ru-RU" sz="54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127" y="2600478"/>
            <a:ext cx="1681162" cy="1681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591" y="2499543"/>
            <a:ext cx="1883032" cy="1782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925" y="2600478"/>
            <a:ext cx="1560934" cy="1681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161" y="2600478"/>
            <a:ext cx="1681162" cy="1681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573" y="4719776"/>
            <a:ext cx="1444498" cy="14444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5366" y="4627188"/>
            <a:ext cx="1578461" cy="16296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4712" y="4281640"/>
            <a:ext cx="1092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floral</a:t>
            </a:r>
            <a:endParaRPr lang="ru-RU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81691" y="4208321"/>
            <a:ext cx="1385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striped</a:t>
            </a:r>
            <a:endParaRPr lang="ru-RU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0561" y="5442025"/>
            <a:ext cx="1868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Polka-dot</a:t>
            </a:r>
            <a:endParaRPr lang="ru-RU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74041" y="4200907"/>
            <a:ext cx="2419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checked</a:t>
            </a:r>
            <a:endParaRPr lang="ru-RU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54083" y="5442025"/>
            <a:ext cx="1859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patterned</a:t>
            </a:r>
            <a:endParaRPr lang="ru-RU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64286" y="4135001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plain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12242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 smtClean="0"/>
              <a:t>Style</a:t>
            </a:r>
            <a:r>
              <a:rPr lang="en-US" sz="4800" b="1" dirty="0" smtClean="0"/>
              <a:t> </a:t>
            </a:r>
            <a:r>
              <a:rPr lang="en-US" sz="5400" b="1" i="1" dirty="0" smtClean="0"/>
              <a:t>(</a:t>
            </a:r>
            <a:r>
              <a:rPr lang="ru-RU" sz="5400" b="1" i="1" dirty="0" smtClean="0"/>
              <a:t>стиль)</a:t>
            </a:r>
            <a:endParaRPr lang="ru-RU" sz="4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5623" y="2639962"/>
            <a:ext cx="1521474" cy="2984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422" y="2639963"/>
            <a:ext cx="2195359" cy="2984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911" y="2639962"/>
            <a:ext cx="3396430" cy="29846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8132" y="5674343"/>
            <a:ext cx="136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Baggy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31922" y="5624616"/>
            <a:ext cx="1606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Elegant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326267" y="5615350"/>
            <a:ext cx="2412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Tight-fitting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52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610464"/>
            <a:ext cx="2690446" cy="26547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597" y="2610464"/>
            <a:ext cx="2275466" cy="2654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432" y="781664"/>
            <a:ext cx="2179362" cy="50935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4587" y="5412658"/>
            <a:ext cx="2432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Loose-fitting</a:t>
            </a:r>
            <a:endParaRPr lang="ru-RU" sz="32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091032" y="5412657"/>
            <a:ext cx="2245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Casual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746574" y="5784145"/>
            <a:ext cx="1278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Smart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4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710" y="2468973"/>
            <a:ext cx="1815379" cy="331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842" y="2051547"/>
            <a:ext cx="1717880" cy="386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8607" y="3693177"/>
            <a:ext cx="1366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Sporty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727529" y="3684509"/>
            <a:ext cx="1472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Scruffy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1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 smtClean="0"/>
              <a:t>Material (</a:t>
            </a:r>
            <a:r>
              <a:rPr lang="ru-RU" sz="5400" b="1" i="1" dirty="0" smtClean="0"/>
              <a:t>Материал)</a:t>
            </a:r>
            <a:endParaRPr lang="ru-RU" sz="54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35" y="2628644"/>
            <a:ext cx="2143125" cy="2143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192" y="2628644"/>
            <a:ext cx="2133600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924" y="2628642"/>
            <a:ext cx="2143125" cy="2143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2910" y="5114410"/>
            <a:ext cx="1523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L</a:t>
            </a:r>
            <a:r>
              <a:rPr lang="en-US" sz="3200" b="1" i="1" dirty="0" smtClean="0"/>
              <a:t>eather</a:t>
            </a:r>
            <a:endParaRPr lang="ru-RU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026309" y="5111130"/>
            <a:ext cx="1283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Velvet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994889" y="5111130"/>
            <a:ext cx="893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Silk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656" y="2628642"/>
            <a:ext cx="2143791" cy="21437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33111" y="5111129"/>
            <a:ext cx="1263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Linen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50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434" y="2563199"/>
            <a:ext cx="2704842" cy="1804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535" y="2563199"/>
            <a:ext cx="2258961" cy="2258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333" y="2551471"/>
            <a:ext cx="3067664" cy="3067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7131" y="4529772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Cotton</a:t>
            </a:r>
            <a:r>
              <a:rPr lang="ru-RU" sz="3200" b="1" i="1" dirty="0" smtClean="0"/>
              <a:t> </a:t>
            </a:r>
            <a:endParaRPr lang="ru-RU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257814" y="5034360"/>
            <a:ext cx="129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Wool</a:t>
            </a:r>
            <a:r>
              <a:rPr lang="ru-RU" sz="3200" b="1" i="1" dirty="0" smtClean="0"/>
              <a:t> </a:t>
            </a:r>
            <a:endParaRPr lang="ru-RU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9306232" y="5692877"/>
            <a:ext cx="1590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Nylon</a:t>
            </a:r>
            <a:r>
              <a:rPr lang="ru-RU" sz="3200" b="1" i="1" dirty="0" smtClean="0"/>
              <a:t>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1852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describe style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556932"/>
            <a:ext cx="10178844" cy="3318936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Smart</a:t>
            </a:r>
            <a:r>
              <a:rPr lang="en-US" dirty="0" smtClean="0"/>
              <a:t> –   </a:t>
            </a:r>
            <a:r>
              <a:rPr lang="ru-RU" dirty="0" smtClean="0"/>
              <a:t>нарядный, красивый</a:t>
            </a:r>
            <a:r>
              <a:rPr lang="en-US" dirty="0" smtClean="0"/>
              <a:t>                                </a:t>
            </a:r>
            <a:r>
              <a:rPr lang="en-US" b="1" dirty="0" smtClean="0"/>
              <a:t>Ridiculous</a:t>
            </a:r>
            <a:r>
              <a:rPr lang="en-US" dirty="0" smtClean="0"/>
              <a:t> – </a:t>
            </a:r>
            <a:r>
              <a:rPr lang="ru-RU" dirty="0" smtClean="0"/>
              <a:t>нелепый</a:t>
            </a:r>
            <a:endParaRPr lang="en-US" dirty="0" smtClean="0"/>
          </a:p>
          <a:p>
            <a:r>
              <a:rPr lang="en-US" b="1" dirty="0" smtClean="0"/>
              <a:t>Classy</a:t>
            </a:r>
            <a:r>
              <a:rPr lang="en-US" dirty="0" smtClean="0"/>
              <a:t> –  </a:t>
            </a:r>
            <a:r>
              <a:rPr lang="ru-RU" dirty="0" smtClean="0"/>
              <a:t>стильный, шикарный, первоклассный</a:t>
            </a:r>
            <a:r>
              <a:rPr lang="en-US" dirty="0" smtClean="0"/>
              <a:t>    </a:t>
            </a:r>
            <a:r>
              <a:rPr lang="en-US" b="1" dirty="0" smtClean="0"/>
              <a:t>Awful</a:t>
            </a:r>
            <a:r>
              <a:rPr lang="en-US" dirty="0" smtClean="0"/>
              <a:t> - </a:t>
            </a:r>
            <a:r>
              <a:rPr lang="ru-RU" dirty="0" smtClean="0"/>
              <a:t>ужасный</a:t>
            </a:r>
            <a:endParaRPr lang="en-US" dirty="0" smtClean="0"/>
          </a:p>
          <a:p>
            <a:r>
              <a:rPr lang="en-US" b="1" dirty="0" smtClean="0"/>
              <a:t>Modern</a:t>
            </a:r>
            <a:r>
              <a:rPr lang="en-US" dirty="0" smtClean="0"/>
              <a:t> –  </a:t>
            </a:r>
            <a:r>
              <a:rPr lang="ru-RU" dirty="0" smtClean="0"/>
              <a:t>современный          </a:t>
            </a:r>
            <a:r>
              <a:rPr lang="en-US" dirty="0" smtClean="0"/>
              <a:t>                                </a:t>
            </a:r>
            <a:r>
              <a:rPr lang="en-US" b="1" dirty="0" smtClean="0"/>
              <a:t>Old-fashioned</a:t>
            </a:r>
            <a:r>
              <a:rPr lang="en-US" dirty="0" smtClean="0"/>
              <a:t> - </a:t>
            </a:r>
            <a:r>
              <a:rPr lang="ru-RU" dirty="0" smtClean="0"/>
              <a:t>старомодный</a:t>
            </a:r>
            <a:endParaRPr lang="en-US" dirty="0" smtClean="0"/>
          </a:p>
          <a:p>
            <a:r>
              <a:rPr lang="en-US" b="1" dirty="0" smtClean="0"/>
              <a:t>Trendy</a:t>
            </a:r>
            <a:r>
              <a:rPr lang="en-US" dirty="0" smtClean="0"/>
              <a:t> –   </a:t>
            </a:r>
            <a:r>
              <a:rPr lang="ru-RU" dirty="0" smtClean="0"/>
              <a:t>модный</a:t>
            </a:r>
            <a:r>
              <a:rPr lang="en-US" dirty="0" smtClean="0"/>
              <a:t>                                     </a:t>
            </a:r>
            <a:r>
              <a:rPr lang="ru-RU" dirty="0" smtClean="0"/>
              <a:t>              </a:t>
            </a:r>
            <a:r>
              <a:rPr lang="en-US" b="1" dirty="0" smtClean="0"/>
              <a:t>Funny</a:t>
            </a:r>
            <a:r>
              <a:rPr lang="en-US" dirty="0" smtClean="0"/>
              <a:t> – </a:t>
            </a:r>
            <a:r>
              <a:rPr lang="ru-RU" dirty="0" smtClean="0"/>
              <a:t>забавный, смешной</a:t>
            </a:r>
            <a:endParaRPr lang="en-US" dirty="0" smtClean="0"/>
          </a:p>
          <a:p>
            <a:r>
              <a:rPr lang="en-US" b="1" dirty="0" smtClean="0"/>
              <a:t>Fashionable</a:t>
            </a:r>
            <a:r>
              <a:rPr lang="en-US" dirty="0" smtClean="0"/>
              <a:t> – </a:t>
            </a:r>
            <a:r>
              <a:rPr lang="ru-RU" dirty="0" smtClean="0"/>
              <a:t>модный</a:t>
            </a:r>
            <a:r>
              <a:rPr lang="en-US" dirty="0" smtClean="0"/>
              <a:t>                                </a:t>
            </a:r>
            <a:r>
              <a:rPr lang="ru-RU" dirty="0" smtClean="0"/>
              <a:t>             </a:t>
            </a:r>
            <a:r>
              <a:rPr lang="en-US" b="1" dirty="0" smtClean="0"/>
              <a:t>Weird</a:t>
            </a:r>
            <a:r>
              <a:rPr lang="en-US" dirty="0" smtClean="0"/>
              <a:t> – </a:t>
            </a:r>
            <a:r>
              <a:rPr lang="ru-RU" dirty="0" smtClean="0"/>
              <a:t>странный, причудливый</a:t>
            </a:r>
            <a:endParaRPr lang="en-US" dirty="0" smtClean="0"/>
          </a:p>
          <a:p>
            <a:r>
              <a:rPr lang="en-US" b="1" dirty="0" smtClean="0"/>
              <a:t>Casual</a:t>
            </a:r>
            <a:r>
              <a:rPr lang="en-US" dirty="0" smtClean="0"/>
              <a:t> – </a:t>
            </a:r>
            <a:r>
              <a:rPr lang="ru-RU" dirty="0" smtClean="0"/>
              <a:t>повседневный</a:t>
            </a:r>
            <a:endParaRPr lang="en-US" dirty="0" smtClean="0"/>
          </a:p>
          <a:p>
            <a:r>
              <a:rPr lang="en-US" b="1" dirty="0" smtClean="0"/>
              <a:t>Comfortable</a:t>
            </a:r>
            <a:r>
              <a:rPr lang="en-US" dirty="0" smtClean="0"/>
              <a:t> - </a:t>
            </a:r>
            <a:r>
              <a:rPr lang="ru-RU" dirty="0" smtClean="0"/>
              <a:t>удобный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7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76</TotalTime>
  <Words>229</Words>
  <Application>Microsoft Office PowerPoint</Application>
  <PresentationFormat>Широкоэкранный</PresentationFormat>
  <Paragraphs>52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Garamond</vt:lpstr>
      <vt:lpstr>Натуральные материалы</vt:lpstr>
      <vt:lpstr>Сlothes &amp; Fashion</vt:lpstr>
      <vt:lpstr>Презентация PowerPoint</vt:lpstr>
      <vt:lpstr>Pattern (Узор)</vt:lpstr>
      <vt:lpstr>Style (стиль)</vt:lpstr>
      <vt:lpstr>Презентация PowerPoint</vt:lpstr>
      <vt:lpstr>Презентация PowerPoint</vt:lpstr>
      <vt:lpstr>Material (Материал)</vt:lpstr>
      <vt:lpstr>Презентация PowerPoint</vt:lpstr>
      <vt:lpstr>Words to describe style </vt:lpstr>
      <vt:lpstr>Fit, suit, match</vt:lpstr>
      <vt:lpstr>Презентация PowerPoint</vt:lpstr>
      <vt:lpstr>Too / enough (слишком/достаточно)</vt:lpstr>
      <vt:lpstr>Too (cлишком – чрезмерное кол-во чего-либо, отрицательное значение)</vt:lpstr>
      <vt:lpstr>Enough (достаточно – достаточное кол-во какого-либо качества, положительное значение)</vt:lpstr>
      <vt:lpstr>Enough/not enough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Фрутоляля</dc:creator>
  <cp:lastModifiedBy>Фрутоляля</cp:lastModifiedBy>
  <cp:revision>9</cp:revision>
  <dcterms:created xsi:type="dcterms:W3CDTF">2020-02-10T12:48:13Z</dcterms:created>
  <dcterms:modified xsi:type="dcterms:W3CDTF">2020-02-10T14:06:46Z</dcterms:modified>
</cp:coreProperties>
</file>